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g" ContentType="image/jpg"/>
  <Default Extension="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1.xml" ContentType="application/vnd.openxmlformats-officedocument.theme+xml"/>
  <Override PartName="/ppt/slideMasters/slideMaster1.xml" ContentType="application/vnd.openxmlformats-officedocument.presentationml.slideMaster+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Masters/slideMaster2.xml" ContentType="application/vnd.openxmlformats-officedocument.presentationml.slideMaster+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3.xml" ContentType="application/vnd.openxmlformats-officedocument.presentationml.slide+xml"/>
  <Override PartName="/ppt/notesSlides/notesSlide4.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5.xml" ContentType="application/vnd.openxmlformats-officedocument.presentationml.slide+xml"/>
  <Override PartName="/ppt/notesSlides/notesSlide6.xml" ContentType="application/vnd.openxmlformats-officedocument.presentationml.notesSlide+xml"/>
  <Override PartName="/ppt/slides/slide6.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notesSlides/notesSlide8.xml" ContentType="application/vnd.openxmlformats-officedocument.presentationml.notesSlide+xml"/>
  <Override PartName="/ppt/slides/slide8.xml" ContentType="application/vnd.openxmlformats-officedocument.presentationml.slide+xml"/>
  <Override PartName="/ppt/notesSlides/notesSlide9.xml" ContentType="application/vnd.openxmlformats-officedocument.presentationml.notesSlide+xml"/>
  <Override PartName="/ppt/slides/slide9.xml" ContentType="application/vnd.openxmlformats-officedocument.presentationml.slide+xml"/>
  <Override PartName="/ppt/notesSlides/notesSlide10.xml" ContentType="application/vnd.openxmlformats-officedocument.presentationml.notesSlide+xml"/>
  <Override PartName="/ppt/slides/slide10.xml" ContentType="application/vnd.openxmlformats-officedocument.presentationml.slide+xml"/>
  <Override PartName="/ppt/notesSlides/notesSlide11.xml" ContentType="application/vnd.openxmlformats-officedocument.presentationml.notesSlide+xml"/>
  <Override PartName="/ppt/slides/slide11.xml" ContentType="application/vnd.openxmlformats-officedocument.presentationml.slide+xml"/>
  <Override PartName="/ppt/notesSlides/notesSlide12.xml" ContentType="application/vnd.openxmlformats-officedocument.presentationml.notesSlide+xml"/>
  <Override PartName="/ppt/slides/slide12.xml" ContentType="application/vnd.openxmlformats-officedocument.presentationml.slide+xml"/>
  <Override PartName="/ppt/notesSlides/notesSlide13.xml" ContentType="application/vnd.openxmlformats-officedocument.presentationml.notesSlide+xml"/>
  <Override PartName="/ppt/slides/slide13.xml" ContentType="application/vnd.openxmlformats-officedocument.presentationml.slide+xml"/>
  <Override PartName="/ppt/notesSlides/notesSlide14.xml" ContentType="application/vnd.openxmlformats-officedocument.presentationml.notesSlide+xml"/>
  <Override PartName="/ppt/slides/slide14.xml" ContentType="application/vnd.openxmlformats-officedocument.presentationml.slide+xml"/>
  <Override PartName="/ppt/notesSlides/notesSlide15.xml" ContentType="application/vnd.openxmlformats-officedocument.presentationml.notesSlide+xml"/>
  <Override PartName="/ppt/slides/slide15.xml" ContentType="application/vnd.openxmlformats-officedocument.presentationml.slide+xml"/>
  <Override PartName="/ppt/notesSlides/notesSlide16.xml" ContentType="application/vnd.openxmlformats-officedocument.presentationml.notesSlide+xml"/>
  <Override PartName="/ppt/slides/slide16.xml" ContentType="application/vnd.openxmlformats-officedocument.presentationml.slide+xml"/>
  <Override PartName="/ppt/notesSlides/notesSlide17.xml" ContentType="application/vnd.openxmlformats-officedocument.presentationml.notesSlide+xml"/>
  <Override PartName="/ppt/slides/slide17.xml" ContentType="application/vnd.openxmlformats-officedocument.presentationml.slide+xml"/>
  <Override PartName="/ppt/notesSlides/notesSlide18.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19.xml" ContentType="application/vnd.openxmlformats-officedocument.presentationml.slide+xml"/>
  <Override PartName="/ppt/notesSlides/notesSlide20.xml" ContentType="application/vnd.openxmlformats-officedocument.presentationml.notesSlide+xml"/>
  <Override PartName="/ppt/slides/slide20.xml" ContentType="application/vnd.openxmlformats-officedocument.presentationml.slide+xml"/>
  <Override PartName="/ppt/notesSlides/notesSlide21.xml" ContentType="application/vnd.openxmlformats-officedocument.presentationml.notesSlide+xml"/>
  <Override PartName="/ppt/slides/slide21.xml" ContentType="application/vnd.openxmlformats-officedocument.presentationml.slide+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69" r:id="rId1"/>
    <p:sldMasterId id="2147483689" r:id="rId2"/>
  </p:sldMasterIdLst>
  <p:notesMasterIdLst>
    <p:notesMasterId r:id="rId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12192000" cy="6858000"/>
  <p:notesSz cx="6857895" cy="9143861"/>
  <p:kinsoku lang="zh-CN" invalStChars="!%),.:;?]}¨·ˇˉ་―‖’”…‰∶、。〃々〉》」』】〕〗！＂＇％），．：；？］｀｜｝～￠" invalEndChars="([{·‘“〈《「『【〔〖（．［｛￡￥"/>
  <p:defaultTextStyle>
    <a:defPPr>
      <a:defRPr lang="zh-CN"/>
    </a:defPPr>
    <a:lvl1pPr marL="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1pPr>
    <a:lvl2pPr marL="4572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2pPr>
    <a:lvl3pPr marL="9144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3pPr>
    <a:lvl4pPr marL="13716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4pPr>
    <a:lvl5pPr marL="18288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5pPr>
    <a:lvl6pPr marL="22860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6pPr>
    <a:lvl7pPr marL="27432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7pPr>
    <a:lvl8pPr marL="32004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8pPr>
    <a:lvl9pPr marL="3200400" indent="0" algn="l" defTabSz="914400" eaLnBrk="1" fontAlgn="auto" latinLnBrk="0" hangingPunct="1">
      <a:buNone/>
      <a:defRPr sz="1800" kern="1200">
        <a:solidFill>
          <a:schemeClr val="tx1"/>
        </a:solidFill>
        <a:latin typeface="Droid Sans" pitchFamily="0" charset="0"/>
        <a:ea typeface="Droid Sans" pitchFamily="0" charset="0"/>
        <a:cs typeface="Droid Sans" pitchFamily="0" charset="0"/>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showNarration="1">
    <p:penClr>
      <a:srgbClr val="FF0000"/>
    </p:penClr>
    <p:extLst>
      <p:ext uri="{EC167BDD-8182-4AB7-AECC-EB403E3ABB37}">
        <p14:laserClr xmlns:p14="http://schemas.microsoft.com/office/powerpoint/2010/main">
          <a:srgbClr val="FF0000"/>
        </p14:laserClr>
      </p:ext>
    </p:extLst>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6666" autoAdjust="0"/>
    <p:restoredTop sz="100000" autoAdjust="0"/>
  </p:normalViewPr>
  <p:slideViewPr>
    <p:cSldViewPr snapToGrid="0" snapToObjects="1">
      <p:cViewPr>
        <p:scale>
          <a:sx n="184" d="100"/>
          <a:sy n="184" d="100"/>
        </p:scale>
        <p:origin x="0" y="0"/>
      </p:cViewPr>
      <p:guideLst/>
    </p:cSldViewPr>
  </p:slideViewPr>
  <p:outlineViewPr>
    <p:cViewPr>
      <p:scale>
        <a:sx n="33" d="100"/>
        <a:sy n="33" d="100"/>
      </p:scale>
      <p:origin x="0" y="0"/>
    </p:cViewPr>
    <p:sldLst/>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7" d="100"/>
          <a:sy n="57" d="100"/>
        </p:scale>
        <p:origin x="0" y="0"/>
      </p:cViewPr>
      <p:guideLst/>
    </p:cSldViewPr>
  </p:notesViewPr>
  <p:gridSpacing cx="72009" cy="72009"/>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theme" Target="theme/theme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&lt;#&gt;</a:t>
            </a:fld>
            <a:endParaRPr lang="zh-CN" altLang="en-US" sz="1200">
              <a:latin typeface="Calibri" pitchFamily="0" charset="0"/>
              <a:ea typeface="等线" pitchFamily="0" charset="0"/>
              <a:cs typeface="Calibri" pitchFamily="0" charset="0"/>
            </a:endParaRPr>
          </a:p>
        </p:txBody>
      </p:sp>
      <p:sp>
        <p:nvSpPr>
          <p:cNvPr id="12" name="Text box"/>
          <p:cNvSpPr>
            <a:spLocks noGrp="1"/>
          </p:cNvSpPr>
          <p:nvPr>
            <p:ph type="hdr"/>
          </p:nvPr>
        </p:nvSpPr>
        <p:spPr>
          <a:xfrm rot="0">
            <a:off x="0" y="0"/>
            <a:ext cx="2971799" cy="458787"/>
          </a:xfrm>
          <a:prstGeom prst="rect"/>
          <a:noFill/>
          <a:ln w="12700" cmpd="sng" cap="flat">
            <a:noFill/>
            <a:prstDash val="solid"/>
            <a:miter/>
          </a:ln>
        </p:spPr>
        <p:txBody>
          <a:bodyPr vert="horz" wrap="square" lIns="91440" tIns="45720" rIns="91440" bIns="45720" anchor="t" anchorCtr="0">
            <a:prstTxWarp prst="textNoShape"/>
          </a:bodyPr>
          <a:lstStyle/>
          <a:p>
            <a:pPr algn="r"/>
            <a:endParaRPr lang="zh-CN" altLang="en-US" sz="1200">
              <a:latin typeface="Calibri" pitchFamily="0" charset="0"/>
              <a:ea typeface="等线" pitchFamily="0" charset="0"/>
              <a:cs typeface="Calibri" pitchFamily="0" charset="0"/>
            </a:endParaRPr>
          </a:p>
        </p:txBody>
      </p:sp>
      <p:sp>
        <p:nvSpPr>
          <p:cNvPr id="13" name="Text box"/>
          <p:cNvSpPr>
            <a:spLocks noGrp="1"/>
          </p:cNvSpPr>
          <p:nvPr>
            <p:ph type="dt" idx="1"/>
          </p:nvPr>
        </p:nvSpPr>
        <p:spPr>
          <a:xfrm rot="0">
            <a:off x="3884613" y="0"/>
            <a:ext cx="2971800" cy="458787"/>
          </a:xfrm>
          <a:prstGeom prst="rect"/>
          <a:noFill/>
          <a:ln w="12700" cmpd="sng" cap="flat">
            <a:noFill/>
            <a:prstDash val="solid"/>
            <a:miter/>
          </a:ln>
        </p:spPr>
        <p:txBody>
          <a:bodyPr vert="horz" wrap="square" lIns="91440" tIns="45720" rIns="91440" bIns="45720" anchor="t" anchorCtr="0">
            <a:prstTxWarp prst="textNoShape"/>
          </a:bodyPr>
          <a:lstStyle/>
          <a:p>
            <a:pPr algn="l"/>
            <a:fld id="{CAD2D6BD-DE1B-4B5F-8B41-2702339687B9}" type="datetime1">
              <a:rPr lang="en-US" altLang="zh-CN" sz="1200">
                <a:latin typeface="Calibri" pitchFamily="0" charset="0"/>
                <a:ea typeface="等线" pitchFamily="0" charset="0"/>
                <a:cs typeface="Calibri" pitchFamily="0" charset="0"/>
              </a:rPr>
              <a:t>8/26/2026</a:t>
            </a:fld>
            <a:endParaRPr lang="zh-CN" altLang="en-US" sz="1200">
              <a:latin typeface="Calibri" pitchFamily="0" charset="0"/>
              <a:ea typeface="等线" pitchFamily="0" charset="0"/>
              <a:cs typeface="Calibri" pitchFamily="0" charset="0"/>
            </a:endParaRPr>
          </a:p>
        </p:txBody>
      </p:sp>
      <p:sp>
        <p:nvSpPr>
          <p:cNvPr id="14" name="Object"/>
          <p:cNvSpPr>
            <a:spLocks noGrp="1" noChangeAspect="1"/>
          </p:cNvSpPr>
          <p:nvPr>
            <p:ph type="sldImg" idx="2"/>
          </p:nvPr>
        </p:nvSpPr>
        <p:spPr>
          <a:xfrm rot="0">
            <a:off x="685800" y="1143000"/>
            <a:ext cx="5486400" cy="3086100"/>
          </a:xfrm>
          <a:prstGeom prst="rect"/>
          <a:noFill/>
          <a:ln w="12700" cmpd="sng" cap="flat">
            <a:solidFill>
              <a:srgbClr val="000000"/>
            </a:solidFill>
            <a:prstDash val="solid"/>
            <a:round/>
          </a:ln>
        </p:spPr>
      </p:sp>
      <p:sp>
        <p:nvSpPr>
          <p:cNvPr id="15" name="Text box"/>
          <p:cNvSpPr>
            <a:spLocks noGrp="1"/>
          </p:cNvSpPr>
          <p:nvPr>
            <p:ph type="body" idx="3"/>
          </p:nvPr>
        </p:nvSpPr>
        <p:spPr>
          <a:xfrm rot="0">
            <a:off x="685800" y="4400550"/>
            <a:ext cx="5486400" cy="3600450"/>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16" name="Text box"/>
          <p:cNvSpPr>
            <a:spLocks noGrp="1"/>
          </p:cNvSpPr>
          <p:nvPr>
            <p:ph type="ftr" idx="4"/>
          </p:nvPr>
        </p:nvSpPr>
        <p:spPr>
          <a:xfrm rot="0">
            <a:off x="0" y="8685213"/>
            <a:ext cx="2971799" cy="458787"/>
          </a:xfrm>
          <a:prstGeom prst="rect"/>
          <a:noFill/>
          <a:ln w="12700" cmpd="sng" cap="flat">
            <a:noFill/>
            <a:prstDash val="solid"/>
            <a:miter/>
          </a:ln>
        </p:spPr>
        <p:txBody>
          <a:bodyPr vert="horz" wrap="square" lIns="91440" tIns="45720" rIns="91440" bIns="45720" anchor="b" anchorCtr="0">
            <a:prstTxWarp prst="textNoShape"/>
          </a:bodyPr>
          <a:lstStyle/>
          <a:p>
            <a:pPr algn="r"/>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371183641"/>
      </p:ext>
    </p:extLst>
  </p:cSld>
  <p:clrMap bg1="lt1" tx1="dk1" bg2="lt2" tx2="dk2" accent1="accent1" accent2="accent2" accent3="accent3" accent4="accent4" accent5="accent5" accent6="accent6" hlink="hlink" folHlink="folHlink"/>
  <p:hf sldNum="1" hdr="0" ftr="0" dt="0"/>
  <p:notesStyle>
    <a:lvl1pPr marL="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1pPr>
    <a:lvl2pPr marL="4572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2pPr>
    <a:lvl3pPr marL="914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3pPr>
    <a:lvl4pPr marL="13716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4pPr>
    <a:lvl5pPr marL="18288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5pPr>
    <a:lvl6pPr marL="22860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6pPr>
    <a:lvl7pPr marL="27432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7pPr>
    <a:lvl8pPr marL="3200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8pPr>
    <a:lvl9pPr marL="3200400" indent="0" algn="l" defTabSz="914400" eaLnBrk="1" fontAlgn="auto" latinLnBrk="0" hangingPunct="1">
      <a:lnSpc>
        <a:spcPct val="100000"/>
      </a:lnSpc>
      <a:spcBef>
        <a:spcPts val="0"/>
      </a:spcBef>
      <a:spcAft>
        <a:spcPts val="0"/>
      </a:spcAft>
      <a:buNone/>
      <a:defRPr sz="1200" b="0" i="0" u="none" strike="noStrike" kern="1200" cap="none" spc="0" baseline="0">
        <a:solidFill>
          <a:schemeClr val="tx1"/>
        </a:solidFill>
        <a:latin typeface="Calibri" pitchFamily="0" charset="0"/>
        <a:ea typeface="等线" pitchFamily="0" charset="0"/>
        <a:cs typeface="Calibri" pitchFamily="0" charset="0"/>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798389003"/>
      </p:ext>
    </p:extLst>
  </p:cSld>
  <p:clrMapOvr>
    <a:masterClrMapping/>
  </p:clrMapOvr>
</p:notes>
</file>

<file path=ppt/notesSlides/notesSlide2.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2</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496975832"/>
      </p:ext>
    </p:extLst>
  </p:cSld>
  <p:clrMapOvr>
    <a:masterClrMapping/>
  </p:clrMapOvr>
</p:notes>
</file>

<file path=ppt/notesSlides/notesSlide3.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3</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278077201"/>
      </p:ext>
    </p:extLst>
  </p:cSld>
  <p:clrMapOvr>
    <a:masterClrMapping/>
  </p:clrMapOvr>
</p:notes>
</file>

<file path=ppt/notesSlides/notesSlide4.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4</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598076340"/>
      </p:ext>
    </p:extLst>
  </p:cSld>
  <p:clrMapOvr>
    <a:masterClrMapping/>
  </p:clrMapOvr>
</p:notes>
</file>

<file path=ppt/notesSlides/notesSlide5.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5</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004137200"/>
      </p:ext>
    </p:extLst>
  </p:cSld>
  <p:clrMapOvr>
    <a:masterClrMapping/>
  </p:clrMapOvr>
</p:notes>
</file>

<file path=ppt/notesSlides/notesSlide6.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6</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454088890"/>
      </p:ext>
    </p:extLst>
  </p:cSld>
  <p:clrMapOvr>
    <a:masterClrMapping/>
  </p:clrMapOvr>
</p:notes>
</file>

<file path=ppt/notesSlides/notesSlide7.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7</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971250730"/>
      </p:ext>
    </p:extLst>
  </p:cSld>
  <p:clrMapOvr>
    <a:masterClrMapping/>
  </p:clrMapOvr>
</p:notes>
</file>

<file path=ppt/notesSlides/notesSlide8.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8</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318655074"/>
      </p:ext>
    </p:extLst>
  </p:cSld>
  <p:clrMapOvr>
    <a:masterClrMapping/>
  </p:clrMapOvr>
</p:notes>
</file>

<file path=ppt/notesSlides/notesSlide9.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9</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101505520"/>
      </p:ext>
    </p:extLst>
  </p:cSld>
  <p:clrMapOvr>
    <a:masterClrMapping/>
  </p:clrMapOvr>
</p:notes>
</file>

<file path=ppt/notesSlides/notesSlide10.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10</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401749388"/>
      </p:ext>
    </p:extLst>
  </p:cSld>
  <p:clrMapOvr>
    <a:masterClrMapping/>
  </p:clrMapOvr>
</p:notes>
</file>

<file path=ppt/notesSlides/notesSlide11.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11</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231908062"/>
      </p:ext>
    </p:extLst>
  </p:cSld>
  <p:clrMapOvr>
    <a:masterClrMapping/>
  </p:clrMapOvr>
</p:notes>
</file>

<file path=ppt/notesSlides/notesSlide12.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12</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319662056"/>
      </p:ext>
    </p:extLst>
  </p:cSld>
  <p:clrMapOvr>
    <a:masterClrMapping/>
  </p:clrMapOvr>
</p:notes>
</file>

<file path=ppt/notesSlides/notesSlide13.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13</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684015267"/>
      </p:ext>
    </p:extLst>
  </p:cSld>
  <p:clrMapOvr>
    <a:masterClrMapping/>
  </p:clrMapOvr>
</p:notes>
</file>

<file path=ppt/notesSlides/notesSlide14.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14</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745264192"/>
      </p:ext>
    </p:extLst>
  </p:cSld>
  <p:clrMapOvr>
    <a:masterClrMapping/>
  </p:clrMapOvr>
</p:notes>
</file>

<file path=ppt/notesSlides/notesSlide15.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15</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345116661"/>
      </p:ext>
    </p:extLst>
  </p:cSld>
  <p:clrMapOvr>
    <a:masterClrMapping/>
  </p:clrMapOvr>
</p:notes>
</file>

<file path=ppt/notesSlides/notesSlide16.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16</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647127073"/>
      </p:ext>
    </p:extLst>
  </p:cSld>
  <p:clrMapOvr>
    <a:masterClrMapping/>
  </p:clrMapOvr>
</p:notes>
</file>

<file path=ppt/notesSlides/notesSlide17.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17</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846277613"/>
      </p:ext>
    </p:extLst>
  </p:cSld>
  <p:clrMapOvr>
    <a:masterClrMapping/>
  </p:clrMapOvr>
</p:notes>
</file>

<file path=ppt/notesSlides/notesSlide18.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18</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143592875"/>
      </p:ext>
    </p:extLst>
  </p:cSld>
  <p:clrMapOvr>
    <a:masterClrMapping/>
  </p:clrMapOvr>
</p:notes>
</file>

<file path=ppt/notesSlides/notesSlide19.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19</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229545157"/>
      </p:ext>
    </p:extLst>
  </p:cSld>
  <p:clrMapOvr>
    <a:masterClrMapping/>
  </p:clrMapOvr>
</p:notes>
</file>

<file path=ppt/notesSlides/notesSlide20.xml><?xml version="1.0" encoding="utf-8"?>
<p:notes xmlns:p="http://schemas.openxmlformats.org/presentationml/2006/main" xmlns:r="http://schemas.openxmlformats.org/officeDocument/2006/relationships" xmlns:a="http://schemas.openxmlformats.org/drawingml/2006/main">
  <p:cSld>
    <p:spTree>
      <p:nvGrpSpPr>
        <p:cNvPr id="1" name=""/>
        <p:cNvGrpSpPr/>
        <p:nvPr/>
      </p:nvGrpSpPr>
      <p:grpSpPr>
        <a:xfrm>
          <a:off x="0" y="0"/>
          <a:ext cx="0" cy="0"/>
          <a:chOff x="0" y="0"/>
          <a:chExt cx="0" cy="0"/>
        </a:xfrm>
      </p:grpSpPr>
      <p:sp>
        <p:nvSpPr>
          <p:cNvPr id="2" name="Text box"/>
          <p:cNvSpPr>
            <a:spLocks noGrp="1"/>
          </p:cNvSpPr>
          <p:nvPr>
            <p:ph type="sldImg"/>
          </p:nvPr>
        </p:nvSpPr>
        <p:spPr/>
      </p:sp>
      <p:sp>
        <p:nvSpPr>
          <p:cNvPr id="3" name="Text box"/>
          <p:cNvSpPr>
            <a:spLocks noGrp="1"/>
          </p:cNvSpPr>
          <p:nvPr>
            <p:ph type="body" idx="1"/>
          </p:nvPr>
        </p:nvSpPr>
        <p:spPr/>
        <p:txBody>
          <a:bodyPr/>
          <a:lstStyle/>
          <a:p>
            <a:endParaRPr lang="zh-CN" altLang="en-US"/>
          </a:p>
        </p:txBody>
      </p:sp>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20</a:t>
            </a:fld>
            <a:endParaRPr lang="zh-CN" altLang="en-US" sz="1200">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285844107"/>
      </p:ext>
    </p:extLst>
  </p:cSld>
  <p:clrMapOvr>
    <a:masterClrMapping/>
  </p:clrMapOvr>
</p:notes>
</file>

<file path=ppt/notesSlides/notesSlide21.xml><?xml version="1.0" encoding="utf-8"?>
<p:notes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7"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b" anchorCtr="0">
            <a:prstTxWarp prst="textNoShape"/>
          </a:bodyPr>
          <a:lstStyle/>
          <a:p>
            <a:pPr algn="l"/>
            <a:fld id="{CAD2D6BD-DE1B-4B5F-8B41-2702339687B9}" type="slidenum">
              <a:rPr lang="en-US" altLang="zh-CN" sz="1200" b="0" i="0" u="none" strike="noStrike" kern="1200" cap="none" spc="0" baseline="0">
                <a:solidFill>
                  <a:schemeClr val="tx1"/>
                </a:solidFill>
                <a:latin typeface="Calibri" pitchFamily="0" charset="0"/>
                <a:ea typeface="等线" pitchFamily="0" charset="0"/>
                <a:cs typeface="Calibri" pitchFamily="0" charset="0"/>
              </a:rPr>
              <a:t>21</a:t>
            </a:fld>
            <a:endParaRPr lang="zh-CN" altLang="en-US" sz="1200">
              <a:latin typeface="Calibri" pitchFamily="0" charset="0"/>
              <a:ea typeface="等线" pitchFamily="0" charset="0"/>
              <a:cs typeface="Calibri" pitchFamily="0" charset="0"/>
            </a:endParaRPr>
          </a:p>
        </p:txBody>
      </p:sp>
      <p:sp>
        <p:nvSpPr>
          <p:cNvPr id="477" name="Object"/>
          <p:cNvSpPr>
            <a:spLocks noGrp="1" noChangeAspect="1"/>
          </p:cNvSpPr>
          <p:nvPr>
            <p:ph type="sldImg"/>
          </p:nvPr>
        </p:nvSpPr>
        <p:spPr>
          <a:xfrm rot="0">
            <a:off x="685800" y="1143000"/>
            <a:ext cx="5486400" cy="3086100"/>
          </a:xfrm>
          <a:prstGeom prst="rect"/>
          <a:noFill/>
          <a:ln w="12700" cmpd="sng" cap="flat">
            <a:noFill/>
            <a:prstDash val="solid"/>
            <a:miter/>
          </a:ln>
        </p:spPr>
      </p:sp>
      <p:sp>
        <p:nvSpPr>
          <p:cNvPr id="478" name="Text box"/>
          <p:cNvSpPr>
            <a:spLocks noGrp="1"/>
          </p:cNvSpPr>
          <p:nvPr>
            <p:ph type="body" idx="1"/>
          </p:nvPr>
        </p:nvSpPr>
        <p:spPr>
          <a:xfrm rot="0">
            <a:off x="685800" y="4400550"/>
            <a:ext cx="5486400" cy="3600450"/>
          </a:xfrm>
          <a:prstGeom prst="rect"/>
          <a:noFill/>
          <a:ln w="12700" cmpd="sng" cap="flat">
            <a:noFill/>
            <a:prstDash val="solid"/>
            <a:miter/>
          </a:ln>
        </p:spPr>
        <p:txBody>
          <a:bodyPr vert="horz" wrap="square" lIns="91440" tIns="45720" rIns="91440" bIns="45720" anchor="t" anchorCtr="0">
            <a:prstTxWarp prst="textNoShape"/>
          </a:bodyPr>
          <a:lstStyle/>
          <a:p>
            <a:endParaRPr lang="zh-CN" altLang="en-US"/>
          </a:p>
        </p:txBody>
      </p:sp>
      <p:sp>
        <p:nvSpPr>
          <p:cNvPr id="479" name="Text box"/>
          <p:cNvSpPr>
            <a:spLocks noGrp="1"/>
          </p:cNvSpPr>
          <p:nvPr>
            <p:ph type="sldNum" idx="5"/>
          </p:nvPr>
        </p:nvSpPr>
        <p:spPr>
          <a:xfrm rot="0">
            <a:off x="3884613" y="8685213"/>
            <a:ext cx="2971800" cy="458787"/>
          </a:xfrm>
          <a:prstGeom prst="rect"/>
          <a:noFill/>
          <a:ln w="12700" cmpd="sng" cap="flat">
            <a:noFill/>
            <a:prstDash val="solid"/>
            <a:miter/>
          </a:ln>
        </p:spPr>
        <p:txBody>
          <a:bodyPr vert="horz" wrap="square" lIns="91440" tIns="45720" rIns="91440" bIns="45720" anchor="t" anchorCtr="0">
            <a:prstTxWarp prst="textNoShape"/>
          </a:bodyPr>
          <a:lstStyle/>
          <a:p>
            <a:fld id="{CAD2D6BD-DE1B-4B5F-8B41-2702339687B9}" type="slidenum">
              <a:rPr lang="en-US" altLang="zh-CN" sz="1800" b="0" i="0" u="none" strike="noStrike" kern="1200" cap="none" spc="0" baseline="0">
                <a:solidFill>
                  <a:schemeClr val="tx1"/>
                </a:solidFill>
                <a:latin typeface="Droid Sans" pitchFamily="0" charset="0"/>
                <a:ea typeface="Droid Sans" pitchFamily="0" charset="0"/>
                <a:cs typeface="Lucida Sans" pitchFamily="0" charset="0"/>
              </a:rPr>
              <a:t>21</a:t>
            </a:fld>
            <a:endParaRPr lang="zh-CN" altLang="en-US"/>
          </a:p>
        </p:txBody>
      </p:sp>
    </p:spTree>
    <p:extLst>
      <p:ext uri="{BB962C8B-B14F-4D97-AF65-F5344CB8AC3E}">
        <p14:creationId xmlns:p14="http://schemas.microsoft.com/office/powerpoint/2010/main" val="161779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p="http://schemas.openxmlformats.org/presentationml/2006/main" xmlns:a="http://schemas.openxmlformats.org/drawingml/2006/main" xmlns:r="http://schemas.openxmlformats.org/officeDocument/2006/relationships" type="title" preserve="1">
  <p:cSld name="标题幻灯片">
    <p:spTree>
      <p:nvGrpSpPr>
        <p:cNvPr id="1" name=""/>
        <p:cNvGrpSpPr/>
        <p:nvPr/>
      </p:nvGrpSpPr>
      <p:grpSpPr>
        <a:xfrm>
          <a:off x="0" y="0"/>
          <a:ext cx="0" cy="0"/>
          <a:chOff x="0" y="0"/>
          <a:chExt cx="0" cy="0"/>
        </a:xfrm>
      </p:grpSpPr>
      <p:sp>
        <p:nvSpPr>
          <p:cNvPr id="2" name="Text box"/>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Text box"/>
          <p:cNvSpPr>
            <a:spLocks noGrp="1"/>
          </p:cNvSpPr>
          <p:nvPr>
            <p:ph type="subTitle" idx="1"/>
          </p:nvPr>
        </p:nvSpPr>
        <p:spPr>
          <a:xfrm>
            <a:off x="1828800" y="3886199"/>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910361375"/>
      </p:ext>
    </p:extLst>
  </p:cSld>
  <p:clrMapOvr>
    <a:masterClrMapping/>
  </p:clrMapOvr>
</p:sldLayout>
</file>

<file path=ppt/slideLayouts/slideLayout2.xml><?xml version="1.0" encoding="utf-8"?>
<p:sldLayout xmlns:p="http://schemas.openxmlformats.org/presentationml/2006/main" xmlns:a="http://schemas.openxmlformats.org/drawingml/2006/main" xmlns:r="http://schemas.openxmlformats.org/officeDocument/2006/relationships" type="obj" preserve="1">
  <p:cSld name="标题和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555629927"/>
      </p:ext>
    </p:extLst>
  </p:cSld>
  <p:clrMapOvr>
    <a:masterClrMapping/>
  </p:clrMapOvr>
</p:sldLayout>
</file>

<file path=ppt/slideLayouts/slideLayout3.xml><?xml version="1.0" encoding="utf-8"?>
<p:sldLayout xmlns:p="http://schemas.openxmlformats.org/presentationml/2006/main" xmlns:a="http://schemas.openxmlformats.org/drawingml/2006/main" xmlns:r="http://schemas.openxmlformats.org/officeDocument/2006/relationships" type="secHead" preserve="1">
  <p:cSld name="节标题">
    <p:spTree>
      <p:nvGrpSpPr>
        <p:cNvPr id="1" name=""/>
        <p:cNvGrpSpPr/>
        <p:nvPr/>
      </p:nvGrpSpPr>
      <p:grpSpPr>
        <a:xfrm>
          <a:off x="0" y="0"/>
          <a:ext cx="0" cy="0"/>
          <a:chOff x="0" y="0"/>
          <a:chExt cx="0" cy="0"/>
        </a:xfrm>
      </p:grpSpPr>
      <p:sp>
        <p:nvSpPr>
          <p:cNvPr id="2" name="Text box"/>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481017053"/>
      </p:ext>
    </p:extLst>
  </p:cSld>
  <p:clrMapOvr>
    <a:masterClrMapping/>
  </p:clrMapOvr>
</p:sldLayout>
</file>

<file path=ppt/slideLayouts/slideLayout4.xml><?xml version="1.0" encoding="utf-8"?>
<p:sldLayout xmlns:p="http://schemas.openxmlformats.org/presentationml/2006/main" xmlns:a="http://schemas.openxmlformats.org/drawingml/2006/main" xmlns:r="http://schemas.openxmlformats.org/officeDocument/2006/relationships" type="twoObj" preserve="1">
  <p:cSld name="两栏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477339669"/>
      </p:ext>
    </p:extLst>
  </p:cSld>
  <p:clrMapOvr>
    <a:masterClrMapping/>
  </p:clrMapOvr>
</p:sldLayout>
</file>

<file path=ppt/slideLayouts/slideLayout5.xml><?xml version="1.0" encoding="utf-8"?>
<p:sldLayout xmlns:p="http://schemas.openxmlformats.org/presentationml/2006/main" xmlns:a="http://schemas.openxmlformats.org/drawingml/2006/main" xmlns:r="http://schemas.openxmlformats.org/officeDocument/2006/relationships" type="twoTxTwoObj" preserve="1">
  <p:cSld name="比较">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Text box"/>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Text box"/>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8" name="Text box"/>
          <p:cNvSpPr>
            <a:spLocks noGrp="1"/>
          </p:cNvSpPr>
          <p:nvPr>
            <p:ph type="ftr" sz="quarter" idx="11"/>
          </p:nvPr>
        </p:nvSpPr>
        <p:spPr/>
        <p:txBody>
          <a:bodyPr/>
          <a:lstStyle/>
          <a:p>
            <a:endParaRPr lang="zh-CN" altLang="en-US"/>
          </a:p>
        </p:txBody>
      </p:sp>
      <p:sp>
        <p:nvSpPr>
          <p:cNvPr id="9"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99959488"/>
      </p:ext>
    </p:extLst>
  </p:cSld>
  <p:clrMapOvr>
    <a:masterClrMapping/>
  </p:clrMapOvr>
</p:sldLayout>
</file>

<file path=ppt/slideLayouts/slideLayout6.xml><?xml version="1.0" encoding="utf-8"?>
<p:sldLayout xmlns:p="http://schemas.openxmlformats.org/presentationml/2006/main" xmlns:a="http://schemas.openxmlformats.org/drawingml/2006/main" xmlns:r="http://schemas.openxmlformats.org/officeDocument/2006/relationships" type="titleOnly" preserve="1">
  <p:cSld name="仅标题">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4" name="Text box"/>
          <p:cNvSpPr>
            <a:spLocks noGrp="1"/>
          </p:cNvSpPr>
          <p:nvPr>
            <p:ph type="ftr" sz="quarter" idx="11"/>
          </p:nvPr>
        </p:nvSpPr>
        <p:spPr/>
        <p:txBody>
          <a:bodyPr/>
          <a:lstStyle/>
          <a:p>
            <a:endParaRPr lang="zh-CN" altLang="en-US"/>
          </a:p>
        </p:txBody>
      </p:sp>
      <p:sp>
        <p:nvSpPr>
          <p:cNvPr id="5"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077011014"/>
      </p:ext>
    </p:extLst>
  </p:cSld>
  <p:clrMapOvr>
    <a:masterClrMapping/>
  </p:clrMapOvr>
</p:sldLayout>
</file>

<file path=ppt/slideLayouts/slideLayout7.xml><?xml version="1.0" encoding="utf-8"?>
<p:sldLayout xmlns:p="http://schemas.openxmlformats.org/presentationml/2006/main" xmlns:a="http://schemas.openxmlformats.org/drawingml/2006/main" xmlns:r="http://schemas.openxmlformats.org/officeDocument/2006/relationships" type="blank" preserve="1">
  <p:cSld name="空白">
    <p:spTree>
      <p:nvGrpSpPr>
        <p:cNvPr id="1" name=""/>
        <p:cNvGrpSpPr/>
        <p:nvPr/>
      </p:nvGrpSpPr>
      <p:grpSpPr>
        <a:xfrm>
          <a:off x="0" y="0"/>
          <a:ext cx="0" cy="0"/>
          <a:chOff x="0" y="0"/>
          <a:chExt cx="0" cy="0"/>
        </a:xfrm>
      </p:grpSpPr>
      <p:sp>
        <p:nvSpPr>
          <p:cNvPr id="2"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3" name="Text box"/>
          <p:cNvSpPr>
            <a:spLocks noGrp="1"/>
          </p:cNvSpPr>
          <p:nvPr>
            <p:ph type="ftr" sz="quarter" idx="11"/>
          </p:nvPr>
        </p:nvSpPr>
        <p:spPr/>
        <p:txBody>
          <a:bodyPr/>
          <a:lstStyle/>
          <a:p>
            <a:endParaRPr lang="zh-CN" altLang="en-US"/>
          </a:p>
        </p:txBody>
      </p:sp>
      <p:sp>
        <p:nvSpPr>
          <p:cNvPr id="4"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466255309"/>
      </p:ext>
    </p:extLst>
  </p:cSld>
  <p:clrMapOvr>
    <a:masterClrMapping/>
  </p:clrMapOvr>
</p:sldLayout>
</file>

<file path=ppt/slideLayouts/slideLayout8.xml><?xml version="1.0" encoding="utf-8"?>
<p:sldLayout xmlns:p="http://schemas.openxmlformats.org/presentationml/2006/main" xmlns:a="http://schemas.openxmlformats.org/drawingml/2006/main" xmlns:r="http://schemas.openxmlformats.org/officeDocument/2006/relationships" type="objTx" preserve="1">
  <p:cSld name="内容与标题">
    <p:spTree>
      <p:nvGrpSpPr>
        <p:cNvPr id="1" name=""/>
        <p:cNvGrpSpPr/>
        <p:nvPr/>
      </p:nvGrpSpPr>
      <p:grpSpPr>
        <a:xfrm>
          <a:off x="0" y="0"/>
          <a:ext cx="0" cy="0"/>
          <a:chOff x="0" y="0"/>
          <a:chExt cx="0" cy="0"/>
        </a:xfrm>
      </p:grpSpPr>
      <p:sp>
        <p:nvSpPr>
          <p:cNvPr id="2" name="Text box"/>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270005042"/>
      </p:ext>
    </p:extLst>
  </p:cSld>
  <p:clrMapOvr>
    <a:masterClrMapping/>
  </p:clrMapOvr>
</p:sldLayout>
</file>

<file path=ppt/slideLayouts/slideLayout9.xml><?xml version="1.0" encoding="utf-8"?>
<p:sldLayout xmlns:p="http://schemas.openxmlformats.org/presentationml/2006/main" xmlns:a="http://schemas.openxmlformats.org/drawingml/2006/main" xmlns:r="http://schemas.openxmlformats.org/officeDocument/2006/relationships" type="picTx" preserve="1">
  <p:cSld name="图片与标题">
    <p:spTree>
      <p:nvGrpSpPr>
        <p:cNvPr id="1" name=""/>
        <p:cNvGrpSpPr/>
        <p:nvPr/>
      </p:nvGrpSpPr>
      <p:grpSpPr>
        <a:xfrm>
          <a:off x="0" y="0"/>
          <a:ext cx="0" cy="0"/>
          <a:chOff x="0" y="0"/>
          <a:chExt cx="0" cy="0"/>
        </a:xfrm>
      </p:grpSpPr>
      <p:sp>
        <p:nvSpPr>
          <p:cNvPr id="2" name="Text box"/>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box"/>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618391177"/>
      </p:ext>
    </p:extLst>
  </p:cSld>
  <p:clrMapOvr>
    <a:masterClrMapping/>
  </p:clrMapOvr>
</p:sldLayout>
</file>

<file path=ppt/slideLayouts/slideLayout10.xml><?xml version="1.0" encoding="utf-8"?>
<p:sldLayout xmlns:p="http://schemas.openxmlformats.org/presentationml/2006/main" xmlns:a="http://schemas.openxmlformats.org/drawingml/2006/main" xmlns:r="http://schemas.openxmlformats.org/officeDocument/2006/relationships" type="vertTx" preserve="1">
  <p:cSld name="标题和竖排文本">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037100481"/>
      </p:ext>
    </p:extLst>
  </p:cSld>
  <p:clrMapOvr>
    <a:masterClrMapping/>
  </p:clrMapOvr>
</p:sldLayout>
</file>

<file path=ppt/slideLayouts/slideLayout11.xml><?xml version="1.0" encoding="utf-8"?>
<p:sldLayout xmlns:p="http://schemas.openxmlformats.org/presentationml/2006/main" xmlns:a="http://schemas.openxmlformats.org/drawingml/2006/main" xmlns:r="http://schemas.openxmlformats.org/officeDocument/2006/relationships" type="vertTitleAndTx" preserve="1">
  <p:cSld name="垂直排列标题与文本">
    <p:spTree>
      <p:nvGrpSpPr>
        <p:cNvPr id="1" name=""/>
        <p:cNvGrpSpPr/>
        <p:nvPr/>
      </p:nvGrpSpPr>
      <p:grpSpPr>
        <a:xfrm>
          <a:off x="0" y="0"/>
          <a:ext cx="0" cy="0"/>
          <a:chOff x="0" y="0"/>
          <a:chExt cx="0" cy="0"/>
        </a:xfrm>
      </p:grpSpPr>
      <p:sp>
        <p:nvSpPr>
          <p:cNvPr id="2" name="Text box"/>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Text box"/>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363780051"/>
      </p:ext>
    </p:extLst>
  </p:cSld>
  <p:clrMapOvr>
    <a:masterClrMapping/>
  </p:clrMapOvr>
</p:sldLayout>
</file>

<file path=ppt/slideLayouts/slideLayout12.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18" name="曲线"/>
          <p:cNvSpPr>
            <a:spLocks noGrp="1"/>
          </p:cNvSpPr>
          <p:nvPr/>
        </p:nvSpPr>
        <p:spPr>
          <a:xfrm rot="0">
            <a:off x="0" y="1"/>
            <a:ext cx="6392692" cy="5390081"/>
          </a:xfrm>
          <a:custGeom>
            <a:gdLst>
              <a:gd name="T1" fmla="*/ 0 w 21600"/>
              <a:gd name="T2" fmla="*/ 0 h 21600"/>
              <a:gd name="T3" fmla="*/ 21600 w 21600"/>
              <a:gd name="T4" fmla="*/ 21600 h 21600"/>
            </a:gdLst>
            <a:rect l="T1" t="T2" r="T3" b="T4"/>
            <a:pathLst>
              <a:path w="21600" h="21600">
                <a:moveTo>
                  <a:pt x="0" y="0"/>
                </a:moveTo>
                <a:lnTo>
                  <a:pt x="20520" y="0"/>
                </a:lnTo>
                <a:lnTo>
                  <a:pt x="20545" y="65"/>
                </a:lnTo>
                <a:cubicBezTo>
                  <a:pt x="21224" y="1935"/>
                  <a:pt x="21600" y="3996"/>
                  <a:pt x="21600" y="6161"/>
                </a:cubicBezTo>
                <a:cubicBezTo>
                  <a:pt x="21600" y="8825"/>
                  <a:pt x="21030" y="11332"/>
                  <a:pt x="20028" y="13520"/>
                </a:cubicBezTo>
                <a:lnTo>
                  <a:pt x="19811" y="13968"/>
                </a:lnTo>
                <a:lnTo>
                  <a:pt x="19715" y="14166"/>
                </a:lnTo>
                <a:cubicBezTo>
                  <a:pt x="17432" y="18623"/>
                  <a:pt x="13300" y="21600"/>
                  <a:pt x="8582" y="21600"/>
                </a:cubicBezTo>
                <a:cubicBezTo>
                  <a:pt x="5437" y="21600"/>
                  <a:pt x="2552" y="20276"/>
                  <a:pt x="302" y="18074"/>
                </a:cubicBezTo>
                <a:lnTo>
                  <a:pt x="0" y="17763"/>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527843029"/>
      </p:ext>
    </p:extLst>
  </p:cSld>
  <p:clrMapOvr>
    <a:masterClrMapping/>
  </p:clrMapOvr>
  <p:hf sldNum="0"/>
</p:sldLayout>
</file>

<file path=ppt/slideLayouts/slideLayout13.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28" name="Rectangles"/>
          <p:cNvSpPr>
            <a:spLocks/>
          </p:cNvSpPr>
          <p:nvPr/>
        </p:nvSpPr>
        <p:spPr>
          <a:xfrm rot="0">
            <a:off x="-354"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29" name="Rectangles"/>
          <p:cNvSpPr>
            <a:spLocks/>
          </p:cNvSpPr>
          <p:nvPr/>
        </p:nvSpPr>
        <p:spPr>
          <a:xfrm rot="16200000">
            <a:off x="-730860" y="5476258"/>
            <a:ext cx="2060851" cy="25336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30"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31"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32"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
        <p:nvSpPr>
          <p:cNvPr id="33" name="曲线"/>
          <p:cNvSpPr>
            <a:spLocks noGrp="1"/>
          </p:cNvSpPr>
          <p:nvPr/>
        </p:nvSpPr>
        <p:spPr>
          <a:xfrm rot="0">
            <a:off x="7674709" y="844060"/>
            <a:ext cx="3892062" cy="5189416"/>
          </a:xfrm>
          <a:custGeom>
            <a:gdLst>
              <a:gd name="T1" fmla="*/ 0 w 21600"/>
              <a:gd name="T2" fmla="*/ 0 h 21600"/>
              <a:gd name="T3" fmla="*/ 21600 w 21600"/>
              <a:gd name="T4" fmla="*/ 21600 h 21600"/>
            </a:gdLst>
            <a:rect l="T1" t="T2" r="T3" b="T4"/>
            <a:pathLst>
              <a:path w="21600" h="21600">
                <a:moveTo>
                  <a:pt x="10799" y="0"/>
                </a:moveTo>
                <a:cubicBezTo>
                  <a:pt x="16764" y="0"/>
                  <a:pt x="21600" y="3626"/>
                  <a:pt x="21600" y="8100"/>
                </a:cubicBezTo>
                <a:cubicBezTo>
                  <a:pt x="21600" y="9900"/>
                  <a:pt x="21599" y="11700"/>
                  <a:pt x="21599" y="13500"/>
                </a:cubicBezTo>
                <a:cubicBezTo>
                  <a:pt x="21599" y="17973"/>
                  <a:pt x="16764" y="21600"/>
                  <a:pt x="10799" y="21600"/>
                </a:cubicBezTo>
                <a:lnTo>
                  <a:pt x="10799" y="21599"/>
                </a:lnTo>
                <a:cubicBezTo>
                  <a:pt x="4835" y="21599"/>
                  <a:pt x="0" y="17973"/>
                  <a:pt x="0" y="13499"/>
                </a:cubicBezTo>
                <a:lnTo>
                  <a:pt x="0" y="8100"/>
                </a:lnTo>
                <a:cubicBezTo>
                  <a:pt x="0" y="3626"/>
                  <a:pt x="4835" y="0"/>
                  <a:pt x="10799"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679205445"/>
      </p:ext>
    </p:extLst>
  </p:cSld>
  <p:clrMapOvr>
    <a:masterClrMapping/>
  </p:clrMapOvr>
  <p:hf sldNum="0"/>
</p:sldLayout>
</file>

<file path=ppt/slideLayouts/slideLayout14.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45" name="Rectangles"/>
          <p:cNvSpPr>
            <a:spLocks/>
          </p:cNvSpPr>
          <p:nvPr/>
        </p:nvSpPr>
        <p:spPr>
          <a:xfrm rot="0">
            <a:off x="0"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46" name="Rectangles"/>
          <p:cNvSpPr>
            <a:spLocks/>
          </p:cNvSpPr>
          <p:nvPr/>
        </p:nvSpPr>
        <p:spPr>
          <a:xfrm rot="16200000">
            <a:off x="-730860" y="5476258"/>
            <a:ext cx="2060851" cy="25336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47"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48"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49"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
        <p:nvSpPr>
          <p:cNvPr id="50" name="曲线"/>
          <p:cNvSpPr>
            <a:spLocks noGrp="1"/>
          </p:cNvSpPr>
          <p:nvPr/>
        </p:nvSpPr>
        <p:spPr>
          <a:xfrm rot="0">
            <a:off x="484352" y="-28960"/>
            <a:ext cx="4128288" cy="4335727"/>
          </a:xfrm>
          <a:custGeom>
            <a:gdLst>
              <a:gd name="T1" fmla="*/ 0 w 21600"/>
              <a:gd name="T2" fmla="*/ 0 h 21600"/>
              <a:gd name="T3" fmla="*/ 21600 w 21600"/>
              <a:gd name="T4" fmla="*/ 21600 h 21600"/>
            </a:gdLst>
            <a:rect l="T1" t="T2" r="T3" b="T4"/>
            <a:pathLst>
              <a:path w="21600" h="21600">
                <a:moveTo>
                  <a:pt x="0" y="0"/>
                </a:moveTo>
                <a:lnTo>
                  <a:pt x="20286" y="0"/>
                </a:lnTo>
                <a:lnTo>
                  <a:pt x="20321" y="74"/>
                </a:lnTo>
                <a:cubicBezTo>
                  <a:pt x="21144" y="1927"/>
                  <a:pt x="21600" y="3965"/>
                  <a:pt x="21600" y="6105"/>
                </a:cubicBezTo>
                <a:cubicBezTo>
                  <a:pt x="21600" y="14662"/>
                  <a:pt x="14314" y="21600"/>
                  <a:pt x="5326" y="21600"/>
                </a:cubicBezTo>
                <a:cubicBezTo>
                  <a:pt x="3641" y="21600"/>
                  <a:pt x="2016" y="21356"/>
                  <a:pt x="487" y="20903"/>
                </a:cubicBezTo>
                <a:lnTo>
                  <a:pt x="0" y="20746"/>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200605512"/>
      </p:ext>
    </p:extLst>
  </p:cSld>
  <p:clrMapOvr>
    <a:masterClrMapping/>
  </p:clrMapOvr>
  <p:hf sldNum="0"/>
</p:sldLayout>
</file>

<file path=ppt/slideLayouts/slideLayout15.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65" name="Rectangles"/>
          <p:cNvSpPr>
            <a:spLocks/>
          </p:cNvSpPr>
          <p:nvPr/>
        </p:nvSpPr>
        <p:spPr>
          <a:xfrm rot="0">
            <a:off x="0"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66" name="Rectangles"/>
          <p:cNvSpPr>
            <a:spLocks/>
          </p:cNvSpPr>
          <p:nvPr/>
        </p:nvSpPr>
        <p:spPr>
          <a:xfrm rot="16200000">
            <a:off x="-730860" y="5476258"/>
            <a:ext cx="2060851" cy="25336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67"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68"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69"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
        <p:nvSpPr>
          <p:cNvPr id="70" name="曲线"/>
          <p:cNvSpPr>
            <a:spLocks noGrp="1"/>
          </p:cNvSpPr>
          <p:nvPr/>
        </p:nvSpPr>
        <p:spPr>
          <a:xfrm rot="0">
            <a:off x="3046966" y="2387897"/>
            <a:ext cx="1100750" cy="790895"/>
          </a:xfrm>
          <a:custGeom>
            <a:gdLst>
              <a:gd name="T1" fmla="*/ 0 w 21600"/>
              <a:gd name="T2" fmla="*/ 0 h 21600"/>
              <a:gd name="T3" fmla="*/ 21600 w 21600"/>
              <a:gd name="T4" fmla="*/ 21600 h 21600"/>
            </a:gdLst>
            <a:rect l="T1" t="T2" r="T3" b="T4"/>
            <a:pathLst>
              <a:path w="21600" h="21600">
                <a:moveTo>
                  <a:pt x="10384" y="8"/>
                </a:moveTo>
                <a:cubicBezTo>
                  <a:pt x="12830" y="-95"/>
                  <a:pt x="15283" y="726"/>
                  <a:pt x="17308" y="2430"/>
                </a:cubicBezTo>
                <a:cubicBezTo>
                  <a:pt x="23102" y="7305"/>
                  <a:pt x="23015" y="17036"/>
                  <a:pt x="17135" y="21782"/>
                </a:cubicBezTo>
                <a:cubicBezTo>
                  <a:pt x="13856" y="24428"/>
                  <a:pt x="9525" y="24808"/>
                  <a:pt x="5915" y="22767"/>
                </a:cubicBezTo>
                <a:lnTo>
                  <a:pt x="1175" y="25815"/>
                </a:lnTo>
                <a:lnTo>
                  <a:pt x="2663" y="19946"/>
                </a:lnTo>
                <a:cubicBezTo>
                  <a:pt x="-2013" y="13970"/>
                  <a:pt x="-317" y="4674"/>
                  <a:pt x="6082" y="1209"/>
                </a:cubicBezTo>
                <a:cubicBezTo>
                  <a:pt x="7451" y="468"/>
                  <a:pt x="8916" y="71"/>
                  <a:pt x="10384" y="8"/>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71" name="曲线"/>
          <p:cNvSpPr>
            <a:spLocks noGrp="1"/>
          </p:cNvSpPr>
          <p:nvPr/>
        </p:nvSpPr>
        <p:spPr>
          <a:xfrm rot="0">
            <a:off x="3046965" y="4384775"/>
            <a:ext cx="1100750" cy="790894"/>
          </a:xfrm>
          <a:custGeom>
            <a:gdLst>
              <a:gd name="T1" fmla="*/ 0 w 21600"/>
              <a:gd name="T2" fmla="*/ 0 h 21600"/>
              <a:gd name="T3" fmla="*/ 21600 w 21600"/>
              <a:gd name="T4" fmla="*/ 21600 h 21600"/>
            </a:gdLst>
            <a:rect l="T1" t="T2" r="T3" b="T4"/>
            <a:pathLst>
              <a:path w="21600" h="21600">
                <a:moveTo>
                  <a:pt x="10384" y="-795"/>
                </a:moveTo>
                <a:cubicBezTo>
                  <a:pt x="12830" y="-911"/>
                  <a:pt x="15283" y="-3"/>
                  <a:pt x="17308" y="1875"/>
                </a:cubicBezTo>
                <a:cubicBezTo>
                  <a:pt x="23102" y="7252"/>
                  <a:pt x="23015" y="17986"/>
                  <a:pt x="17135" y="23221"/>
                </a:cubicBezTo>
                <a:cubicBezTo>
                  <a:pt x="13856" y="26139"/>
                  <a:pt x="9525" y="26559"/>
                  <a:pt x="5915" y="24307"/>
                </a:cubicBezTo>
                <a:lnTo>
                  <a:pt x="1175" y="27669"/>
                </a:lnTo>
                <a:lnTo>
                  <a:pt x="2663" y="21195"/>
                </a:lnTo>
                <a:cubicBezTo>
                  <a:pt x="-2013" y="14604"/>
                  <a:pt x="-317" y="4351"/>
                  <a:pt x="6082" y="528"/>
                </a:cubicBezTo>
                <a:cubicBezTo>
                  <a:pt x="7451" y="-288"/>
                  <a:pt x="8916" y="-726"/>
                  <a:pt x="10384" y="-795"/>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72" name="曲线"/>
          <p:cNvSpPr>
            <a:spLocks noGrp="1"/>
          </p:cNvSpPr>
          <p:nvPr/>
        </p:nvSpPr>
        <p:spPr>
          <a:xfrm rot="0">
            <a:off x="6856136" y="4384775"/>
            <a:ext cx="1100749" cy="790894"/>
          </a:xfrm>
          <a:custGeom>
            <a:gdLst>
              <a:gd name="T1" fmla="*/ 0 w 21600"/>
              <a:gd name="T2" fmla="*/ 0 h 21600"/>
              <a:gd name="T3" fmla="*/ 21600 w 21600"/>
              <a:gd name="T4" fmla="*/ 21600 h 21600"/>
            </a:gdLst>
            <a:rect l="T1" t="T2" r="T3" b="T4"/>
            <a:pathLst>
              <a:path w="21600" h="21600">
                <a:moveTo>
                  <a:pt x="10384" y="-527"/>
                </a:moveTo>
                <a:cubicBezTo>
                  <a:pt x="12830" y="-639"/>
                  <a:pt x="15283" y="242"/>
                  <a:pt x="17308" y="2067"/>
                </a:cubicBezTo>
                <a:cubicBezTo>
                  <a:pt x="23102" y="7293"/>
                  <a:pt x="23015" y="17723"/>
                  <a:pt x="17135" y="22810"/>
                </a:cubicBezTo>
                <a:cubicBezTo>
                  <a:pt x="13856" y="25646"/>
                  <a:pt x="9525" y="26053"/>
                  <a:pt x="5915" y="23866"/>
                </a:cubicBezTo>
                <a:lnTo>
                  <a:pt x="1175" y="27132"/>
                </a:lnTo>
                <a:lnTo>
                  <a:pt x="2663" y="20842"/>
                </a:lnTo>
                <a:cubicBezTo>
                  <a:pt x="-2013" y="14437"/>
                  <a:pt x="-317" y="4473"/>
                  <a:pt x="6082" y="759"/>
                </a:cubicBezTo>
                <a:cubicBezTo>
                  <a:pt x="7451" y="-34"/>
                  <a:pt x="8916" y="-460"/>
                  <a:pt x="10384" y="-527"/>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73" name="曲线"/>
          <p:cNvSpPr>
            <a:spLocks noGrp="1"/>
          </p:cNvSpPr>
          <p:nvPr/>
        </p:nvSpPr>
        <p:spPr>
          <a:xfrm rot="0">
            <a:off x="10564624" y="2387897"/>
            <a:ext cx="1100749" cy="790895"/>
          </a:xfrm>
          <a:custGeom>
            <a:gdLst>
              <a:gd name="T1" fmla="*/ 0 w 21600"/>
              <a:gd name="T2" fmla="*/ 0 h 21600"/>
              <a:gd name="T3" fmla="*/ 21600 w 21600"/>
              <a:gd name="T4" fmla="*/ 21600 h 21600"/>
            </a:gdLst>
            <a:rect l="T1" t="T2" r="T3" b="T4"/>
            <a:pathLst>
              <a:path w="21600" h="21600">
                <a:moveTo>
                  <a:pt x="10384" y="8"/>
                </a:moveTo>
                <a:cubicBezTo>
                  <a:pt x="12830" y="-93"/>
                  <a:pt x="15283" y="706"/>
                  <a:pt x="17308" y="2362"/>
                </a:cubicBezTo>
                <a:cubicBezTo>
                  <a:pt x="23102" y="7102"/>
                  <a:pt x="23015" y="16562"/>
                  <a:pt x="17135" y="21176"/>
                </a:cubicBezTo>
                <a:cubicBezTo>
                  <a:pt x="13856" y="23748"/>
                  <a:pt x="9525" y="24118"/>
                  <a:pt x="5915" y="22134"/>
                </a:cubicBezTo>
                <a:lnTo>
                  <a:pt x="1175" y="25097"/>
                </a:lnTo>
                <a:lnTo>
                  <a:pt x="2663" y="19391"/>
                </a:lnTo>
                <a:cubicBezTo>
                  <a:pt x="-2013" y="13582"/>
                  <a:pt x="-317" y="4544"/>
                  <a:pt x="6082" y="1176"/>
                </a:cubicBezTo>
                <a:cubicBezTo>
                  <a:pt x="7451" y="455"/>
                  <a:pt x="8916" y="69"/>
                  <a:pt x="10384" y="8"/>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74" name="曲线"/>
          <p:cNvSpPr>
            <a:spLocks noGrp="1"/>
          </p:cNvSpPr>
          <p:nvPr/>
        </p:nvSpPr>
        <p:spPr>
          <a:xfrm rot="0">
            <a:off x="10564624" y="4384775"/>
            <a:ext cx="1100749" cy="790894"/>
          </a:xfrm>
          <a:custGeom>
            <a:gdLst>
              <a:gd name="T1" fmla="*/ 0 w 21600"/>
              <a:gd name="T2" fmla="*/ 0 h 21600"/>
              <a:gd name="T3" fmla="*/ 21600 w 21600"/>
              <a:gd name="T4" fmla="*/ 21600 h 21600"/>
            </a:gdLst>
            <a:rect l="T1" t="T2" r="T3" b="T4"/>
            <a:pathLst>
              <a:path w="21600" h="21600">
                <a:moveTo>
                  <a:pt x="10384" y="9"/>
                </a:moveTo>
                <a:cubicBezTo>
                  <a:pt x="12830" y="-98"/>
                  <a:pt x="15283" y="742"/>
                  <a:pt x="17308" y="2483"/>
                </a:cubicBezTo>
                <a:cubicBezTo>
                  <a:pt x="23102" y="7465"/>
                  <a:pt x="23015" y="17410"/>
                  <a:pt x="17135" y="22259"/>
                </a:cubicBezTo>
                <a:cubicBezTo>
                  <a:pt x="13856" y="24963"/>
                  <a:pt x="9525" y="25352"/>
                  <a:pt x="5915" y="23266"/>
                </a:cubicBezTo>
                <a:lnTo>
                  <a:pt x="1175" y="26381"/>
                </a:lnTo>
                <a:lnTo>
                  <a:pt x="2663" y="20383"/>
                </a:lnTo>
                <a:cubicBezTo>
                  <a:pt x="-2013" y="14276"/>
                  <a:pt x="-317" y="4777"/>
                  <a:pt x="6082" y="1236"/>
                </a:cubicBezTo>
                <a:cubicBezTo>
                  <a:pt x="7451" y="478"/>
                  <a:pt x="8916" y="73"/>
                  <a:pt x="10384" y="9"/>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751871073"/>
      </p:ext>
    </p:extLst>
  </p:cSld>
  <p:clrMapOvr>
    <a:masterClrMapping/>
  </p:clrMapOvr>
  <p:hf sldNum="0"/>
</p:sldLayout>
</file>

<file path=ppt/slideLayouts/slideLayout16.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147" name="Rectangles"/>
          <p:cNvSpPr>
            <a:spLocks/>
          </p:cNvSpPr>
          <p:nvPr/>
        </p:nvSpPr>
        <p:spPr>
          <a:xfrm rot="0">
            <a:off x="-354"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148" name="Rectangles"/>
          <p:cNvSpPr>
            <a:spLocks/>
          </p:cNvSpPr>
          <p:nvPr/>
        </p:nvSpPr>
        <p:spPr>
          <a:xfrm rot="16200000">
            <a:off x="-730860" y="5476258"/>
            <a:ext cx="2060851" cy="25336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149"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150"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151"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
        <p:nvSpPr>
          <p:cNvPr id="152" name="曲线"/>
          <p:cNvSpPr>
            <a:spLocks noGrp="1"/>
          </p:cNvSpPr>
          <p:nvPr/>
        </p:nvSpPr>
        <p:spPr>
          <a:xfrm rot="0">
            <a:off x="5286376" y="1892299"/>
            <a:ext cx="2118783" cy="3754967"/>
          </a:xfrm>
          <a:custGeom>
            <a:gdLst>
              <a:gd name="T1" fmla="*/ 0 w 21600"/>
              <a:gd name="T2" fmla="*/ 0 h 21600"/>
              <a:gd name="T3" fmla="*/ 21600 w 21600"/>
              <a:gd name="T4" fmla="*/ 21600 h 21600"/>
            </a:gdLst>
            <a:rect l="T1" t="T2" r="T3" b="T4"/>
            <a:pathLst>
              <a:path w="21600" h="21600">
                <a:moveTo>
                  <a:pt x="43" y="0"/>
                </a:moveTo>
                <a:lnTo>
                  <a:pt x="21600" y="18"/>
                </a:lnTo>
                <a:lnTo>
                  <a:pt x="21556" y="21600"/>
                </a:lnTo>
                <a:lnTo>
                  <a:pt x="0" y="21575"/>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2120677102"/>
      </p:ext>
    </p:extLst>
  </p:cSld>
  <p:clrMapOvr>
    <a:masterClrMapping/>
  </p:clrMapOvr>
  <p:hf sldNum="0"/>
</p:sldLayout>
</file>

<file path=ppt/slideLayouts/slideLayout17.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163" name="Rectangles"/>
          <p:cNvSpPr>
            <a:spLocks/>
          </p:cNvSpPr>
          <p:nvPr/>
        </p:nvSpPr>
        <p:spPr>
          <a:xfrm rot="0">
            <a:off x="-354"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164" name="Rectangles"/>
          <p:cNvSpPr>
            <a:spLocks/>
          </p:cNvSpPr>
          <p:nvPr/>
        </p:nvSpPr>
        <p:spPr>
          <a:xfrm rot="16200000">
            <a:off x="-730860" y="5476258"/>
            <a:ext cx="2060851" cy="25336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165"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166"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167"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
        <p:nvSpPr>
          <p:cNvPr id="168" name="曲线"/>
          <p:cNvSpPr>
            <a:spLocks noGrp="1"/>
          </p:cNvSpPr>
          <p:nvPr/>
        </p:nvSpPr>
        <p:spPr>
          <a:xfrm rot="0">
            <a:off x="1453093" y="1935692"/>
            <a:ext cx="4228041" cy="2641600"/>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169" name="曲线"/>
          <p:cNvSpPr>
            <a:spLocks noGrp="1"/>
          </p:cNvSpPr>
          <p:nvPr/>
        </p:nvSpPr>
        <p:spPr>
          <a:xfrm rot="0">
            <a:off x="5236633" y="3060701"/>
            <a:ext cx="1029758" cy="1825625"/>
          </a:xfrm>
          <a:custGeom>
            <a:gdLst>
              <a:gd name="T1" fmla="*/ 0 w 21600"/>
              <a:gd name="T2" fmla="*/ 0 h 21600"/>
              <a:gd name="T3" fmla="*/ 21600 w 21600"/>
              <a:gd name="T4" fmla="*/ 21600 h 21600"/>
            </a:gdLst>
            <a:rect l="T1" t="T2" r="T3" b="T4"/>
            <a:pathLst>
              <a:path w="21600" h="21600">
                <a:moveTo>
                  <a:pt x="44" y="0"/>
                </a:moveTo>
                <a:lnTo>
                  <a:pt x="21600" y="12"/>
                </a:lnTo>
                <a:lnTo>
                  <a:pt x="21555" y="21600"/>
                </a:lnTo>
                <a:lnTo>
                  <a:pt x="0" y="21574"/>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270517436"/>
      </p:ext>
    </p:extLst>
  </p:cSld>
  <p:clrMapOvr>
    <a:masterClrMapping/>
  </p:clrMapOvr>
  <p:hf sldNum="0"/>
</p:sldLayout>
</file>

<file path=ppt/slideLayouts/slideLayout18.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333" name="Rectangles"/>
          <p:cNvSpPr>
            <a:spLocks/>
          </p:cNvSpPr>
          <p:nvPr/>
        </p:nvSpPr>
        <p:spPr>
          <a:xfrm rot="0">
            <a:off x="-354"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334" name="Rectangles"/>
          <p:cNvSpPr>
            <a:spLocks/>
          </p:cNvSpPr>
          <p:nvPr/>
        </p:nvSpPr>
        <p:spPr>
          <a:xfrm rot="16200000">
            <a:off x="-730860" y="5476258"/>
            <a:ext cx="1986440" cy="25654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335"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336"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337"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
        <p:nvSpPr>
          <p:cNvPr id="338" name="曲线"/>
          <p:cNvSpPr>
            <a:spLocks noGrp="1"/>
          </p:cNvSpPr>
          <p:nvPr/>
        </p:nvSpPr>
        <p:spPr>
          <a:xfrm rot="0">
            <a:off x="7356476" y="1622427"/>
            <a:ext cx="2725208" cy="3604683"/>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0" y="21600"/>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339" name="曲线"/>
          <p:cNvSpPr>
            <a:spLocks noGrp="1"/>
          </p:cNvSpPr>
          <p:nvPr/>
        </p:nvSpPr>
        <p:spPr>
          <a:xfrm rot="0">
            <a:off x="9485842" y="2808817"/>
            <a:ext cx="1504949" cy="2664883"/>
          </a:xfrm>
          <a:custGeom>
            <a:gdLst>
              <a:gd name="T1" fmla="*/ 0 w 21600"/>
              <a:gd name="T2" fmla="*/ 0 h 21600"/>
              <a:gd name="T3" fmla="*/ 21600 w 21600"/>
              <a:gd name="T4" fmla="*/ 21600 h 21600"/>
            </a:gdLst>
            <a:rect l="T1" t="T2" r="T3" b="T4"/>
            <a:pathLst>
              <a:path w="21600" h="21600">
                <a:moveTo>
                  <a:pt x="45" y="0"/>
                </a:moveTo>
                <a:lnTo>
                  <a:pt x="21600" y="8"/>
                </a:lnTo>
                <a:lnTo>
                  <a:pt x="21554" y="21600"/>
                </a:lnTo>
                <a:lnTo>
                  <a:pt x="0" y="21574"/>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480883988"/>
      </p:ext>
    </p:extLst>
  </p:cSld>
  <p:clrMapOvr>
    <a:masterClrMapping/>
  </p:clrMapOvr>
  <p:hf sldNum="0"/>
</p:sldLayout>
</file>

<file path=ppt/slideLayouts/slideLayout19.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grpSp>
        <p:nvGrpSpPr>
          <p:cNvPr id="379" name="Combination"/>
          <p:cNvGrpSpPr>
            <a:grpSpLocks/>
          </p:cNvGrpSpPr>
          <p:nvPr/>
        </p:nvGrpSpPr>
        <p:grpSpPr>
          <a:xfrm>
            <a:off x="583357" y="6337468"/>
            <a:ext cx="265003" cy="104565"/>
            <a:chOff x="583357" y="6337468"/>
            <a:chExt cx="265003" cy="104565"/>
          </a:xfrm>
        </p:grpSpPr>
        <p:sp>
          <p:nvSpPr>
            <p:cNvPr id="372" name="曲线"/>
            <p:cNvSpPr>
              <a:spLocks/>
            </p:cNvSpPr>
            <p:nvPr/>
          </p:nvSpPr>
          <p:spPr>
            <a:xfrm rot="0">
              <a:off x="649992" y="6340030"/>
              <a:ext cx="198368" cy="99952"/>
            </a:xfrm>
            <a:custGeom>
              <a:gdLst>
                <a:gd name="T1" fmla="*/ 0 w 21600"/>
                <a:gd name="T2" fmla="*/ 0 h 21600"/>
                <a:gd name="T3" fmla="*/ 21600 w 21600"/>
                <a:gd name="T4" fmla="*/ 21600 h 21600"/>
              </a:gdLst>
              <a:rect l="T1" t="T2" r="T3" b="T4"/>
              <a:pathLst>
                <a:path w="21600" h="21600">
                  <a:moveTo>
                    <a:pt x="0" y="21600"/>
                  </a:moveTo>
                  <a:lnTo>
                    <a:pt x="10799" y="0"/>
                  </a:lnTo>
                  <a:lnTo>
                    <a:pt x="21600" y="21600"/>
                  </a:lnTo>
                  <a:lnTo>
                    <a:pt x="19618" y="21600"/>
                  </a:lnTo>
                  <a:lnTo>
                    <a:pt x="10744" y="3876"/>
                  </a:lnTo>
                  <a:lnTo>
                    <a:pt x="1953" y="21600"/>
                  </a:lnTo>
                  <a:lnTo>
                    <a:pt x="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373" name="Rectangles"/>
            <p:cNvSpPr>
              <a:spLocks/>
            </p:cNvSpPr>
            <p:nvPr/>
          </p:nvSpPr>
          <p:spPr>
            <a:xfrm rot="0">
              <a:off x="704582" y="6418455"/>
              <a:ext cx="10507"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374" name="Rectangles"/>
            <p:cNvSpPr>
              <a:spLocks/>
            </p:cNvSpPr>
            <p:nvPr/>
          </p:nvSpPr>
          <p:spPr>
            <a:xfrm rot="0">
              <a:off x="716884" y="6418455"/>
              <a:ext cx="11020"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375" name="Rectangles"/>
            <p:cNvSpPr>
              <a:spLocks/>
            </p:cNvSpPr>
            <p:nvPr/>
          </p:nvSpPr>
          <p:spPr>
            <a:xfrm rot="0">
              <a:off x="704582" y="6430757"/>
              <a:ext cx="10507"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376" name="Rectangles"/>
            <p:cNvSpPr>
              <a:spLocks/>
            </p:cNvSpPr>
            <p:nvPr/>
          </p:nvSpPr>
          <p:spPr>
            <a:xfrm rot="0">
              <a:off x="716884" y="6430757"/>
              <a:ext cx="11020"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377" name="曲线"/>
            <p:cNvSpPr>
              <a:spLocks/>
            </p:cNvSpPr>
            <p:nvPr/>
          </p:nvSpPr>
          <p:spPr>
            <a:xfrm rot="0">
              <a:off x="719191" y="6380780"/>
              <a:ext cx="70479" cy="59971"/>
            </a:xfrm>
            <a:custGeom>
              <a:gdLst>
                <a:gd name="T1" fmla="*/ 0 w 21600"/>
                <a:gd name="T2" fmla="*/ 0 h 21600"/>
                <a:gd name="T3" fmla="*/ 21600 w 21600"/>
                <a:gd name="T4" fmla="*/ 21600 h 21600"/>
              </a:gdLst>
              <a:rect l="T1" t="T2" r="T3" b="T4"/>
              <a:pathLst>
                <a:path w="21600" h="21600">
                  <a:moveTo>
                    <a:pt x="21600" y="21600"/>
                  </a:moveTo>
                  <a:lnTo>
                    <a:pt x="3613" y="0"/>
                  </a:lnTo>
                  <a:lnTo>
                    <a:pt x="0" y="4246"/>
                  </a:lnTo>
                  <a:lnTo>
                    <a:pt x="14688" y="21600"/>
                  </a:lnTo>
                  <a:lnTo>
                    <a:pt x="2160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378" name="曲线"/>
            <p:cNvSpPr>
              <a:spLocks/>
            </p:cNvSpPr>
            <p:nvPr/>
          </p:nvSpPr>
          <p:spPr>
            <a:xfrm rot="0">
              <a:off x="583357" y="6337468"/>
              <a:ext cx="134039" cy="104565"/>
            </a:xfrm>
            <a:custGeom>
              <a:gdLst>
                <a:gd name="T1" fmla="*/ 0 w 21600"/>
                <a:gd name="T2" fmla="*/ 0 h 21600"/>
                <a:gd name="T3" fmla="*/ 21600 w 21600"/>
                <a:gd name="T4" fmla="*/ 21600 h 21600"/>
              </a:gdLst>
              <a:rect l="T1" t="T2" r="T3" b="T4"/>
              <a:pathLst>
                <a:path w="21600" h="21600">
                  <a:moveTo>
                    <a:pt x="16891" y="0"/>
                  </a:moveTo>
                  <a:lnTo>
                    <a:pt x="0" y="21600"/>
                  </a:lnTo>
                  <a:lnTo>
                    <a:pt x="3345" y="21600"/>
                  </a:lnTo>
                  <a:lnTo>
                    <a:pt x="16767" y="4711"/>
                  </a:lnTo>
                  <a:lnTo>
                    <a:pt x="19741" y="8576"/>
                  </a:lnTo>
                  <a:lnTo>
                    <a:pt x="21600" y="6247"/>
                  </a:lnTo>
                  <a:lnTo>
                    <a:pt x="16891" y="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grpSp>
      <p:sp>
        <p:nvSpPr>
          <p:cNvPr id="380" name="曲线"/>
          <p:cNvSpPr>
            <a:spLocks/>
          </p:cNvSpPr>
          <p:nvPr/>
        </p:nvSpPr>
        <p:spPr>
          <a:xfrm rot="0">
            <a:off x="448053" y="6502401"/>
            <a:ext cx="564561" cy="68498"/>
          </a:xfrm>
          <a:custGeom>
            <a:gdLst>
              <a:gd name="T1" fmla="*/ 0 w 21600"/>
              <a:gd name="T2" fmla="*/ 0 h 21600"/>
              <a:gd name="T3" fmla="*/ 21600 w 21600"/>
              <a:gd name="T4" fmla="*/ 21600 h 21600"/>
            </a:gdLst>
            <a:rect l="T1" t="T2" r="T3" b="T4"/>
            <a:pathLst>
              <a:path w="21600" h="21600">
                <a:moveTo>
                  <a:pt x="3462" y="3596"/>
                </a:moveTo>
                <a:lnTo>
                  <a:pt x="3462" y="11972"/>
                </a:lnTo>
                <a:lnTo>
                  <a:pt x="4016" y="11972"/>
                </a:lnTo>
                <a:cubicBezTo>
                  <a:pt x="4224" y="11961"/>
                  <a:pt x="4381" y="11591"/>
                  <a:pt x="4486" y="10861"/>
                </a:cubicBezTo>
                <a:cubicBezTo>
                  <a:pt x="4592" y="10130"/>
                  <a:pt x="4646" y="9100"/>
                  <a:pt x="4646" y="7769"/>
                </a:cubicBezTo>
                <a:cubicBezTo>
                  <a:pt x="4646" y="6439"/>
                  <a:pt x="4592" y="5414"/>
                  <a:pt x="4486" y="4692"/>
                </a:cubicBezTo>
                <a:cubicBezTo>
                  <a:pt x="4381" y="3970"/>
                  <a:pt x="4224" y="3605"/>
                  <a:pt x="4016" y="3596"/>
                </a:cubicBezTo>
              </a:path>
              <a:path w="21600" h="21600">
                <a:moveTo>
                  <a:pt x="16986" y="300"/>
                </a:moveTo>
                <a:lnTo>
                  <a:pt x="19128" y="300"/>
                </a:lnTo>
                <a:lnTo>
                  <a:pt x="19148" y="300"/>
                </a:lnTo>
                <a:lnTo>
                  <a:pt x="19634" y="300"/>
                </a:lnTo>
                <a:lnTo>
                  <a:pt x="20380" y="10530"/>
                </a:lnTo>
                <a:lnTo>
                  <a:pt x="21134" y="300"/>
                </a:lnTo>
                <a:lnTo>
                  <a:pt x="21600" y="300"/>
                </a:lnTo>
                <a:lnTo>
                  <a:pt x="20602" y="13889"/>
                </a:lnTo>
                <a:lnTo>
                  <a:pt x="20602" y="21299"/>
                </a:lnTo>
                <a:lnTo>
                  <a:pt x="20129" y="21299"/>
                </a:lnTo>
                <a:lnTo>
                  <a:pt x="20129" y="13950"/>
                </a:lnTo>
                <a:lnTo>
                  <a:pt x="19148" y="576"/>
                </a:lnTo>
                <a:lnTo>
                  <a:pt x="19148" y="3596"/>
                </a:lnTo>
                <a:lnTo>
                  <a:pt x="18304" y="3596"/>
                </a:lnTo>
                <a:lnTo>
                  <a:pt x="18304" y="21299"/>
                </a:lnTo>
                <a:lnTo>
                  <a:pt x="17831" y="21299"/>
                </a:lnTo>
                <a:lnTo>
                  <a:pt x="17831" y="3596"/>
                </a:lnTo>
                <a:lnTo>
                  <a:pt x="16986" y="3596"/>
                </a:lnTo>
              </a:path>
              <a:path w="21600" h="21600">
                <a:moveTo>
                  <a:pt x="16148" y="300"/>
                </a:moveTo>
                <a:lnTo>
                  <a:pt x="16621" y="300"/>
                </a:lnTo>
                <a:lnTo>
                  <a:pt x="16621" y="21299"/>
                </a:lnTo>
                <a:lnTo>
                  <a:pt x="16148" y="21299"/>
                </a:lnTo>
              </a:path>
              <a:path w="21600" h="21600">
                <a:moveTo>
                  <a:pt x="10556" y="300"/>
                </a:moveTo>
                <a:lnTo>
                  <a:pt x="10945" y="300"/>
                </a:lnTo>
                <a:lnTo>
                  <a:pt x="12351" y="14520"/>
                </a:lnTo>
                <a:lnTo>
                  <a:pt x="12351" y="300"/>
                </a:lnTo>
                <a:lnTo>
                  <a:pt x="12820" y="300"/>
                </a:lnTo>
                <a:lnTo>
                  <a:pt x="12820" y="21299"/>
                </a:lnTo>
                <a:lnTo>
                  <a:pt x="12431" y="21299"/>
                </a:lnTo>
                <a:lnTo>
                  <a:pt x="11025" y="7079"/>
                </a:lnTo>
                <a:lnTo>
                  <a:pt x="11025" y="21299"/>
                </a:lnTo>
                <a:lnTo>
                  <a:pt x="10556" y="21299"/>
                </a:lnTo>
              </a:path>
              <a:path w="21600" h="21600">
                <a:moveTo>
                  <a:pt x="8105" y="300"/>
                </a:moveTo>
                <a:lnTo>
                  <a:pt x="9965" y="300"/>
                </a:lnTo>
                <a:lnTo>
                  <a:pt x="9965" y="3566"/>
                </a:lnTo>
                <a:lnTo>
                  <a:pt x="8578" y="3566"/>
                </a:lnTo>
                <a:lnTo>
                  <a:pt x="8578" y="9031"/>
                </a:lnTo>
                <a:lnTo>
                  <a:pt x="9809" y="9031"/>
                </a:lnTo>
                <a:lnTo>
                  <a:pt x="9809" y="12238"/>
                </a:lnTo>
                <a:lnTo>
                  <a:pt x="8578" y="12238"/>
                </a:lnTo>
                <a:lnTo>
                  <a:pt x="8578" y="18033"/>
                </a:lnTo>
                <a:lnTo>
                  <a:pt x="10016" y="18033"/>
                </a:lnTo>
                <a:lnTo>
                  <a:pt x="10016" y="21299"/>
                </a:lnTo>
                <a:lnTo>
                  <a:pt x="8105" y="21299"/>
                </a:lnTo>
              </a:path>
              <a:path w="21600" h="21600">
                <a:moveTo>
                  <a:pt x="5654" y="300"/>
                </a:moveTo>
                <a:lnTo>
                  <a:pt x="7514" y="300"/>
                </a:lnTo>
                <a:lnTo>
                  <a:pt x="7514" y="3566"/>
                </a:lnTo>
                <a:lnTo>
                  <a:pt x="6127" y="3566"/>
                </a:lnTo>
                <a:lnTo>
                  <a:pt x="6127" y="9031"/>
                </a:lnTo>
                <a:lnTo>
                  <a:pt x="7358" y="9031"/>
                </a:lnTo>
                <a:lnTo>
                  <a:pt x="7358" y="12238"/>
                </a:lnTo>
                <a:lnTo>
                  <a:pt x="6127" y="12238"/>
                </a:lnTo>
                <a:lnTo>
                  <a:pt x="6127" y="18033"/>
                </a:lnTo>
                <a:lnTo>
                  <a:pt x="7565" y="18033"/>
                </a:lnTo>
                <a:lnTo>
                  <a:pt x="7565" y="21299"/>
                </a:lnTo>
                <a:lnTo>
                  <a:pt x="5654" y="21299"/>
                </a:lnTo>
              </a:path>
              <a:path w="21600" h="21600">
                <a:moveTo>
                  <a:pt x="2989" y="300"/>
                </a:moveTo>
                <a:lnTo>
                  <a:pt x="4038" y="300"/>
                </a:lnTo>
                <a:cubicBezTo>
                  <a:pt x="4376" y="320"/>
                  <a:pt x="4640" y="983"/>
                  <a:pt x="4831" y="2290"/>
                </a:cubicBezTo>
                <a:cubicBezTo>
                  <a:pt x="5022" y="3596"/>
                  <a:pt x="5119" y="5422"/>
                  <a:pt x="5122" y="7769"/>
                </a:cubicBezTo>
                <a:cubicBezTo>
                  <a:pt x="5121" y="9368"/>
                  <a:pt x="5074" y="10732"/>
                  <a:pt x="4981" y="11862"/>
                </a:cubicBezTo>
                <a:cubicBezTo>
                  <a:pt x="4888" y="12991"/>
                  <a:pt x="4754" y="13837"/>
                  <a:pt x="4580" y="14399"/>
                </a:cubicBezTo>
                <a:lnTo>
                  <a:pt x="5166" y="21299"/>
                </a:lnTo>
                <a:lnTo>
                  <a:pt x="4657" y="21299"/>
                </a:lnTo>
                <a:lnTo>
                  <a:pt x="4136" y="15148"/>
                </a:lnTo>
                <a:cubicBezTo>
                  <a:pt x="4103" y="15173"/>
                  <a:pt x="4070" y="15183"/>
                  <a:pt x="4038" y="15178"/>
                </a:cubicBezTo>
                <a:lnTo>
                  <a:pt x="3462" y="15178"/>
                </a:lnTo>
                <a:lnTo>
                  <a:pt x="3462" y="21299"/>
                </a:lnTo>
                <a:lnTo>
                  <a:pt x="2989" y="21299"/>
                </a:lnTo>
              </a:path>
              <a:path w="21600" h="21600">
                <a:moveTo>
                  <a:pt x="14689" y="0"/>
                </a:moveTo>
                <a:cubicBezTo>
                  <a:pt x="14898" y="3"/>
                  <a:pt x="15089" y="303"/>
                  <a:pt x="15261" y="899"/>
                </a:cubicBezTo>
                <a:cubicBezTo>
                  <a:pt x="15432" y="1494"/>
                  <a:pt x="15578" y="2364"/>
                  <a:pt x="15698" y="3506"/>
                </a:cubicBezTo>
                <a:lnTo>
                  <a:pt x="15392" y="5877"/>
                </a:lnTo>
                <a:cubicBezTo>
                  <a:pt x="15299" y="5053"/>
                  <a:pt x="15196" y="4436"/>
                  <a:pt x="15082" y="4028"/>
                </a:cubicBezTo>
                <a:cubicBezTo>
                  <a:pt x="14968" y="3620"/>
                  <a:pt x="14844" y="3416"/>
                  <a:pt x="14711" y="3416"/>
                </a:cubicBezTo>
                <a:cubicBezTo>
                  <a:pt x="14442" y="3454"/>
                  <a:pt x="14225" y="4144"/>
                  <a:pt x="14058" y="5487"/>
                </a:cubicBezTo>
                <a:cubicBezTo>
                  <a:pt x="13892" y="6830"/>
                  <a:pt x="13806" y="8601"/>
                  <a:pt x="13801" y="10800"/>
                </a:cubicBezTo>
                <a:cubicBezTo>
                  <a:pt x="13806" y="12998"/>
                  <a:pt x="13892" y="14769"/>
                  <a:pt x="14058" y="16112"/>
                </a:cubicBezTo>
                <a:cubicBezTo>
                  <a:pt x="14225" y="17455"/>
                  <a:pt x="14442" y="18145"/>
                  <a:pt x="14711" y="18183"/>
                </a:cubicBezTo>
                <a:cubicBezTo>
                  <a:pt x="14844" y="18184"/>
                  <a:pt x="14968" y="17979"/>
                  <a:pt x="15082" y="17567"/>
                </a:cubicBezTo>
                <a:cubicBezTo>
                  <a:pt x="15196" y="17156"/>
                  <a:pt x="15299" y="16531"/>
                  <a:pt x="15392" y="15692"/>
                </a:cubicBezTo>
                <a:lnTo>
                  <a:pt x="15698" y="18093"/>
                </a:lnTo>
                <a:cubicBezTo>
                  <a:pt x="15578" y="19235"/>
                  <a:pt x="15432" y="20105"/>
                  <a:pt x="15260" y="20700"/>
                </a:cubicBezTo>
                <a:cubicBezTo>
                  <a:pt x="15088" y="21296"/>
                  <a:pt x="14896" y="21596"/>
                  <a:pt x="14686" y="21600"/>
                </a:cubicBezTo>
                <a:cubicBezTo>
                  <a:pt x="14424" y="21582"/>
                  <a:pt x="14191" y="21114"/>
                  <a:pt x="13987" y="20193"/>
                </a:cubicBezTo>
                <a:cubicBezTo>
                  <a:pt x="13783" y="19273"/>
                  <a:pt x="13622" y="18005"/>
                  <a:pt x="13504" y="16387"/>
                </a:cubicBezTo>
                <a:cubicBezTo>
                  <a:pt x="13387" y="14770"/>
                  <a:pt x="13327" y="12908"/>
                  <a:pt x="13325" y="10800"/>
                </a:cubicBezTo>
                <a:cubicBezTo>
                  <a:pt x="13327" y="8691"/>
                  <a:pt x="13387" y="6829"/>
                  <a:pt x="13505" y="5212"/>
                </a:cubicBezTo>
                <a:cubicBezTo>
                  <a:pt x="13622" y="3594"/>
                  <a:pt x="13783" y="2326"/>
                  <a:pt x="13988" y="1406"/>
                </a:cubicBezTo>
                <a:cubicBezTo>
                  <a:pt x="14192" y="485"/>
                  <a:pt x="14426" y="17"/>
                  <a:pt x="14689" y="0"/>
                </a:cubicBezTo>
              </a:path>
              <a:path w="21600" h="21600">
                <a:moveTo>
                  <a:pt x="1379" y="0"/>
                </a:moveTo>
                <a:cubicBezTo>
                  <a:pt x="1593" y="1"/>
                  <a:pt x="1787" y="290"/>
                  <a:pt x="1960" y="865"/>
                </a:cubicBezTo>
                <a:cubicBezTo>
                  <a:pt x="2134" y="1440"/>
                  <a:pt x="2281" y="2291"/>
                  <a:pt x="2402" y="3416"/>
                </a:cubicBezTo>
                <a:lnTo>
                  <a:pt x="2104" y="5817"/>
                </a:lnTo>
                <a:cubicBezTo>
                  <a:pt x="2004" y="4995"/>
                  <a:pt x="1896" y="4389"/>
                  <a:pt x="1780" y="3998"/>
                </a:cubicBezTo>
                <a:cubicBezTo>
                  <a:pt x="1663" y="3607"/>
                  <a:pt x="1537" y="3413"/>
                  <a:pt x="1401" y="3416"/>
                </a:cubicBezTo>
                <a:cubicBezTo>
                  <a:pt x="1125" y="3452"/>
                  <a:pt x="903" y="4138"/>
                  <a:pt x="735" y="5476"/>
                </a:cubicBezTo>
                <a:cubicBezTo>
                  <a:pt x="567" y="6813"/>
                  <a:pt x="481" y="8588"/>
                  <a:pt x="476" y="10800"/>
                </a:cubicBezTo>
                <a:cubicBezTo>
                  <a:pt x="481" y="12972"/>
                  <a:pt x="567" y="14735"/>
                  <a:pt x="735" y="16089"/>
                </a:cubicBezTo>
                <a:cubicBezTo>
                  <a:pt x="902" y="17444"/>
                  <a:pt x="1123" y="18141"/>
                  <a:pt x="1397" y="18183"/>
                </a:cubicBezTo>
                <a:cubicBezTo>
                  <a:pt x="1489" y="18186"/>
                  <a:pt x="1578" y="18104"/>
                  <a:pt x="1666" y="17935"/>
                </a:cubicBezTo>
                <a:cubicBezTo>
                  <a:pt x="1754" y="17766"/>
                  <a:pt x="1840" y="17489"/>
                  <a:pt x="1922" y="17102"/>
                </a:cubicBezTo>
                <a:lnTo>
                  <a:pt x="1922" y="10559"/>
                </a:lnTo>
                <a:lnTo>
                  <a:pt x="2369" y="10559"/>
                </a:lnTo>
                <a:lnTo>
                  <a:pt x="2369" y="18932"/>
                </a:lnTo>
                <a:cubicBezTo>
                  <a:pt x="2234" y="19817"/>
                  <a:pt x="2080" y="20482"/>
                  <a:pt x="1906" y="20929"/>
                </a:cubicBezTo>
                <a:cubicBezTo>
                  <a:pt x="1733" y="21375"/>
                  <a:pt x="1555" y="21599"/>
                  <a:pt x="1372" y="21600"/>
                </a:cubicBezTo>
                <a:cubicBezTo>
                  <a:pt x="1106" y="21582"/>
                  <a:pt x="870" y="21114"/>
                  <a:pt x="665" y="20193"/>
                </a:cubicBezTo>
                <a:cubicBezTo>
                  <a:pt x="459" y="19273"/>
                  <a:pt x="297" y="18005"/>
                  <a:pt x="180" y="16387"/>
                </a:cubicBezTo>
                <a:cubicBezTo>
                  <a:pt x="62" y="14770"/>
                  <a:pt x="2" y="12908"/>
                  <a:pt x="0" y="10800"/>
                </a:cubicBezTo>
                <a:cubicBezTo>
                  <a:pt x="2" y="8691"/>
                  <a:pt x="62" y="6829"/>
                  <a:pt x="180" y="5212"/>
                </a:cubicBezTo>
                <a:cubicBezTo>
                  <a:pt x="298" y="3594"/>
                  <a:pt x="460" y="2326"/>
                  <a:pt x="667" y="1406"/>
                </a:cubicBezTo>
                <a:cubicBezTo>
                  <a:pt x="874" y="485"/>
                  <a:pt x="1111" y="17"/>
                  <a:pt x="1379" y="0"/>
                </a:cubicBezTo>
                <a:close/>
              </a:path>
            </a:pathLst>
          </a:custGeom>
          <a:solidFill>
            <a:srgbClr val="808080"/>
          </a:solidFill>
          <a:ln w="12700" cmpd="sng" cap="flat">
            <a:noFill/>
            <a:prstDash val="solid"/>
            <a:round/>
          </a:ln>
        </p:spPr>
      </p:sp>
      <p:sp>
        <p:nvSpPr>
          <p:cNvPr id="381" name="Text box"/>
          <p:cNvSpPr>
            <a:spLocks noGrp="1"/>
          </p:cNvSpPr>
          <p:nvPr>
            <p:ph type="sldNum" idx="12"/>
          </p:nvPr>
        </p:nvSpPr>
        <p:spPr>
          <a:xfrm rot="0">
            <a:off x="11333736" y="6319838"/>
            <a:ext cx="680720" cy="365125"/>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&lt;#&gt;</a:t>
            </a:fld>
            <a:endParaRPr lang="zh-CN" altLang="en-US" sz="1067">
              <a:solidFill>
                <a:srgbClr val="808080"/>
              </a:solidFill>
              <a:latin typeface="Montserrat Medium" pitchFamily="50" charset="0"/>
              <a:ea typeface="等线" pitchFamily="0" charset="0"/>
              <a:cs typeface="Calibri" pitchFamily="0" charset="0"/>
            </a:endParaRPr>
          </a:p>
        </p:txBody>
      </p:sp>
      <p:sp>
        <p:nvSpPr>
          <p:cNvPr id="382" name="曲线"/>
          <p:cNvSpPr>
            <a:spLocks noGrp="1"/>
          </p:cNvSpPr>
          <p:nvPr/>
        </p:nvSpPr>
        <p:spPr>
          <a:xfrm rot="0">
            <a:off x="1509943" y="1965684"/>
            <a:ext cx="2213041" cy="221304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383" name="曲线"/>
          <p:cNvSpPr>
            <a:spLocks noGrp="1"/>
          </p:cNvSpPr>
          <p:nvPr/>
        </p:nvSpPr>
        <p:spPr>
          <a:xfrm rot="0">
            <a:off x="4989480" y="1965684"/>
            <a:ext cx="2213041" cy="221304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384" name="曲线"/>
          <p:cNvSpPr>
            <a:spLocks noGrp="1"/>
          </p:cNvSpPr>
          <p:nvPr/>
        </p:nvSpPr>
        <p:spPr>
          <a:xfrm rot="0">
            <a:off x="8469017" y="1965684"/>
            <a:ext cx="2213041" cy="221304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776675741"/>
      </p:ext>
    </p:extLst>
  </p:cSld>
  <p:clrMapOvr>
    <a:masterClrMapping/>
  </p:clrMapOvr>
  <p:hf sldNum="0"/>
</p:sldLayout>
</file>

<file path=ppt/slideLayouts/slideLayout20.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464" name="Rectangles"/>
          <p:cNvSpPr>
            <a:spLocks/>
          </p:cNvSpPr>
          <p:nvPr/>
        </p:nvSpPr>
        <p:spPr>
          <a:xfrm rot="0">
            <a:off x="-354" y="0"/>
            <a:ext cx="524719" cy="6858000"/>
          </a:xfrm>
          <a:prstGeom prst="rect"/>
          <a:gradFill rotWithShape="1">
            <a:gsLst>
              <a:gs pos="100000">
                <a:srgbClr val="046FEE">
                  <a:alpha val="100000"/>
                </a:srgbClr>
              </a:gs>
              <a:gs pos="0">
                <a:srgbClr val="79E9CD">
                  <a:alpha val="100000"/>
                </a:srgbClr>
              </a:gs>
            </a:gsLst>
            <a:lin ang="9600000" scaled="1"/>
          </a:gradFill>
          <a:ln w="12700" cmpd="sng" cap="flat">
            <a:noFill/>
            <a:prstDash val="solid"/>
            <a:round/>
          </a:ln>
          <a:effectLst>
            <a:outerShdw sx="100000" sy="100000" algn="l" rotWithShape="0" blurRad="127000" dist="38100" dir="0">
              <a:srgbClr val="000000">
                <a:alpha val="9803"/>
              </a:srgbClr>
            </a:outerShdw>
          </a:effectLst>
        </p:spPr>
      </p:sp>
      <p:sp>
        <p:nvSpPr>
          <p:cNvPr id="465" name="Rectangles"/>
          <p:cNvSpPr>
            <a:spLocks/>
          </p:cNvSpPr>
          <p:nvPr/>
        </p:nvSpPr>
        <p:spPr>
          <a:xfrm rot="16200000">
            <a:off x="-730860" y="5476258"/>
            <a:ext cx="1986440" cy="256544"/>
          </a:xfrm>
          <a:prstGeom prst="rect"/>
          <a:noFill/>
          <a:ln w="12700" cmpd="sng" cap="flat">
            <a:noFill/>
            <a:prstDash val="solid"/>
            <a:round/>
          </a:ln>
          <a:effectLst>
            <a:outerShdw sx="100000" sy="100000" algn="tl" rotWithShape="0" blurRad="76200" dist="38100" dir="2700000">
              <a:srgbClr val="000000">
                <a:alpha val="29803"/>
              </a:srgbClr>
            </a:outerShdw>
          </a:effectLst>
        </p:spPr>
        <p:txBody>
          <a:bodyPr vert="horz" wrap="non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067" b="0" i="0" u="none" strike="noStrike" kern="1200" cap="none" spc="400" baseline="0">
                <a:solidFill>
                  <a:schemeClr val="bg1"/>
                </a:solidFill>
                <a:latin typeface="Barlow" pitchFamily="2" charset="0"/>
                <a:ea typeface="等线" pitchFamily="0" charset="0"/>
                <a:cs typeface="Calibri" pitchFamily="0" charset="0"/>
              </a:rPr>
              <a:t>MARKETING PLAN</a:t>
            </a:r>
            <a:endParaRPr lang="zh-CN" altLang="en-US" sz="1067" b="0" i="0" u="none" strike="noStrike" kern="1200" cap="none" spc="400" baseline="0">
              <a:solidFill>
                <a:schemeClr val="bg1"/>
              </a:solidFill>
              <a:latin typeface="Barlow" pitchFamily="2" charset="0"/>
              <a:ea typeface="等线" pitchFamily="0" charset="0"/>
              <a:cs typeface="Calibri" pitchFamily="0" charset="0"/>
            </a:endParaRPr>
          </a:p>
        </p:txBody>
      </p:sp>
      <p:sp>
        <p:nvSpPr>
          <p:cNvPr id="466" name="Dovetail"/>
          <p:cNvSpPr>
            <a:spLocks/>
          </p:cNvSpPr>
          <p:nvPr/>
        </p:nvSpPr>
        <p:spPr>
          <a:xfrm rot="0">
            <a:off x="359409" y="456353"/>
            <a:ext cx="66041" cy="66041"/>
          </a:xfrm>
          <a:prstGeom prst="chevron">
            <a:avLst>
              <a:gd name="adj" fmla="val 71329"/>
            </a:avLst>
          </a:prstGeom>
          <a:solidFill>
            <a:schemeClr val="bg1"/>
          </a:solidFill>
          <a:ln w="12700" cmpd="sng" cap="flat">
            <a:noFill/>
            <a:prstDash val="solid"/>
            <a:round/>
          </a:ln>
        </p:spPr>
      </p:sp>
      <p:sp>
        <p:nvSpPr>
          <p:cNvPr id="467" name="Dovetail"/>
          <p:cNvSpPr>
            <a:spLocks/>
          </p:cNvSpPr>
          <p:nvPr/>
        </p:nvSpPr>
        <p:spPr>
          <a:xfrm rot="10800000">
            <a:off x="94474" y="456353"/>
            <a:ext cx="66041" cy="66041"/>
          </a:xfrm>
          <a:prstGeom prst="chevron">
            <a:avLst>
              <a:gd name="adj" fmla="val 71329"/>
            </a:avLst>
          </a:prstGeom>
          <a:solidFill>
            <a:schemeClr val="bg1"/>
          </a:solidFill>
          <a:ln w="12700" cmpd="sng" cap="flat">
            <a:noFill/>
            <a:prstDash val="solid"/>
            <a:round/>
          </a:ln>
        </p:spPr>
      </p:sp>
      <p:sp>
        <p:nvSpPr>
          <p:cNvPr id="468"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chemeClr val="bg1"/>
                </a:solidFill>
                <a:latin typeface="Barlow" pitchFamily="2" charset="0"/>
                <a:ea typeface="等线" pitchFamily="0" charset="0"/>
                <a:cs typeface="Calibri" pitchFamily="0" charset="0"/>
              </a:rPr>
              <a:t>&lt;#&gt;</a:t>
            </a:fld>
            <a:endParaRPr lang="zh-CN" altLang="en-US" sz="1067">
              <a:solidFill>
                <a:schemeClr val="bg1"/>
              </a:solidFill>
              <a:latin typeface="Barlow" pitchFamily="2" charset="0"/>
              <a:ea typeface="等线" pitchFamily="0" charset="0"/>
              <a:cs typeface="Calibri" pitchFamily="0" charset="0"/>
            </a:endParaRPr>
          </a:p>
        </p:txBody>
      </p:sp>
    </p:spTree>
    <p:extLst>
      <p:ext uri="{BB962C8B-B14F-4D97-AF65-F5344CB8AC3E}">
        <p14:creationId xmlns:p14="http://schemas.microsoft.com/office/powerpoint/2010/main" val="1519649300"/>
      </p:ext>
    </p:extLst>
  </p:cSld>
  <p:clrMapOvr>
    <a:masterClrMapping/>
  </p:clrMapOvr>
  <p:hf sldNum="0"/>
</p:sldLayout>
</file>

<file path=ppt/slideLayouts/slideLayout21.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472" name="曲线"/>
          <p:cNvSpPr>
            <a:spLocks noGrp="1"/>
          </p:cNvSpPr>
          <p:nvPr/>
        </p:nvSpPr>
        <p:spPr>
          <a:xfrm rot="0">
            <a:off x="1" y="0"/>
            <a:ext cx="3986406" cy="6858000"/>
          </a:xfrm>
          <a:custGeom>
            <a:gdLst>
              <a:gd name="T1" fmla="*/ 0 w 21600"/>
              <a:gd name="T2" fmla="*/ 0 h 21600"/>
              <a:gd name="T3" fmla="*/ 21600 w 21600"/>
              <a:gd name="T4" fmla="*/ 21600 h 21600"/>
            </a:gdLst>
            <a:rect l="T1" t="T2" r="T3" b="T4"/>
            <a:pathLst>
              <a:path w="21600" h="21600">
                <a:moveTo>
                  <a:pt x="258" y="2944"/>
                </a:moveTo>
                <a:lnTo>
                  <a:pt x="16171" y="2944"/>
                </a:lnTo>
                <a:lnTo>
                  <a:pt x="16853" y="3459"/>
                </a:lnTo>
                <a:cubicBezTo>
                  <a:pt x="20036" y="5973"/>
                  <a:pt x="21858" y="8892"/>
                  <a:pt x="21858" y="12005"/>
                </a:cubicBezTo>
                <a:cubicBezTo>
                  <a:pt x="21858" y="14769"/>
                  <a:pt x="20423" y="17379"/>
                  <a:pt x="17875" y="19689"/>
                </a:cubicBezTo>
                <a:lnTo>
                  <a:pt x="17592" y="19936"/>
                </a:lnTo>
                <a:lnTo>
                  <a:pt x="258" y="19936"/>
                </a:ln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885768665"/>
      </p:ext>
    </p:extLst>
  </p:cSld>
  <p:clrMapOvr>
    <a:masterClrMapping/>
  </p:clrMapOvr>
  <p:hf sldNum="0"/>
</p:sldLayout>
</file>

<file path=ppt/slideLayouts/slideLayout22.xml><?xml version="1.0" encoding="utf-8"?>
<p:sldLayout xmlns:p="http://schemas.openxmlformats.org/presentationml/2006/main" xmlns:a="http://schemas.openxmlformats.org/drawingml/2006/main" xmlns:r="http://schemas.openxmlformats.org/officeDocument/2006/relationships" type="title" preserve="1">
  <p:cSld name="标题幻灯片">
    <p:spTree>
      <p:nvGrpSpPr>
        <p:cNvPr id="1" name=""/>
        <p:cNvGrpSpPr/>
        <p:nvPr/>
      </p:nvGrpSpPr>
      <p:grpSpPr>
        <a:xfrm>
          <a:off x="0" y="0"/>
          <a:ext cx="0" cy="0"/>
          <a:chOff x="0" y="0"/>
          <a:chExt cx="0" cy="0"/>
        </a:xfrm>
      </p:grpSpPr>
      <p:sp>
        <p:nvSpPr>
          <p:cNvPr id="2" name="Text box"/>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Text box"/>
          <p:cNvSpPr>
            <a:spLocks noGrp="1"/>
          </p:cNvSpPr>
          <p:nvPr>
            <p:ph type="subTitle" idx="1"/>
          </p:nvPr>
        </p:nvSpPr>
        <p:spPr>
          <a:xfrm>
            <a:off x="1828800" y="3886199"/>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603141003"/>
      </p:ext>
    </p:extLst>
  </p:cSld>
  <p:clrMapOvr>
    <a:masterClrMapping/>
  </p:clrMapOvr>
</p:sldLayout>
</file>

<file path=ppt/slideLayouts/slideLayout23.xml><?xml version="1.0" encoding="utf-8"?>
<p:sldLayout xmlns:p="http://schemas.openxmlformats.org/presentationml/2006/main" xmlns:a="http://schemas.openxmlformats.org/drawingml/2006/main" xmlns:r="http://schemas.openxmlformats.org/officeDocument/2006/relationships" type="obj" preserve="1">
  <p:cSld name="标题和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249629944"/>
      </p:ext>
    </p:extLst>
  </p:cSld>
  <p:clrMapOvr>
    <a:masterClrMapping/>
  </p:clrMapOvr>
</p:sldLayout>
</file>

<file path=ppt/slideLayouts/slideLayout24.xml><?xml version="1.0" encoding="utf-8"?>
<p:sldLayout xmlns:p="http://schemas.openxmlformats.org/presentationml/2006/main" xmlns:a="http://schemas.openxmlformats.org/drawingml/2006/main" xmlns:r="http://schemas.openxmlformats.org/officeDocument/2006/relationships" type="secHead" preserve="1">
  <p:cSld name="节标题">
    <p:spTree>
      <p:nvGrpSpPr>
        <p:cNvPr id="1" name=""/>
        <p:cNvGrpSpPr/>
        <p:nvPr/>
      </p:nvGrpSpPr>
      <p:grpSpPr>
        <a:xfrm>
          <a:off x="0" y="0"/>
          <a:ext cx="0" cy="0"/>
          <a:chOff x="0" y="0"/>
          <a:chExt cx="0" cy="0"/>
        </a:xfrm>
      </p:grpSpPr>
      <p:sp>
        <p:nvSpPr>
          <p:cNvPr id="2" name="Text box"/>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32197551"/>
      </p:ext>
    </p:extLst>
  </p:cSld>
  <p:clrMapOvr>
    <a:masterClrMapping/>
  </p:clrMapOvr>
</p:sldLayout>
</file>

<file path=ppt/slideLayouts/slideLayout25.xml><?xml version="1.0" encoding="utf-8"?>
<p:sldLayout xmlns:p="http://schemas.openxmlformats.org/presentationml/2006/main" xmlns:a="http://schemas.openxmlformats.org/drawingml/2006/main" xmlns:r="http://schemas.openxmlformats.org/officeDocument/2006/relationships" type="twoObj" preserve="1">
  <p:cSld name="两栏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459932951"/>
      </p:ext>
    </p:extLst>
  </p:cSld>
  <p:clrMapOvr>
    <a:masterClrMapping/>
  </p:clrMapOvr>
</p:sldLayout>
</file>

<file path=ppt/slideLayouts/slideLayout26.xml><?xml version="1.0" encoding="utf-8"?>
<p:sldLayout xmlns:p="http://schemas.openxmlformats.org/presentationml/2006/main" xmlns:a="http://schemas.openxmlformats.org/drawingml/2006/main" xmlns:r="http://schemas.openxmlformats.org/officeDocument/2006/relationships" type="twoTxTwoObj" preserve="1">
  <p:cSld name="比较">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Text box"/>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Text box"/>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8" name="Text box"/>
          <p:cNvSpPr>
            <a:spLocks noGrp="1"/>
          </p:cNvSpPr>
          <p:nvPr>
            <p:ph type="ftr" sz="quarter" idx="11"/>
          </p:nvPr>
        </p:nvSpPr>
        <p:spPr/>
        <p:txBody>
          <a:bodyPr/>
          <a:lstStyle/>
          <a:p>
            <a:endParaRPr lang="zh-CN" altLang="en-US"/>
          </a:p>
        </p:txBody>
      </p:sp>
      <p:sp>
        <p:nvSpPr>
          <p:cNvPr id="9"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335916464"/>
      </p:ext>
    </p:extLst>
  </p:cSld>
  <p:clrMapOvr>
    <a:masterClrMapping/>
  </p:clrMapOvr>
</p:sldLayout>
</file>

<file path=ppt/slideLayouts/slideLayout27.xml><?xml version="1.0" encoding="utf-8"?>
<p:sldLayout xmlns:p="http://schemas.openxmlformats.org/presentationml/2006/main" xmlns:a="http://schemas.openxmlformats.org/drawingml/2006/main" xmlns:r="http://schemas.openxmlformats.org/officeDocument/2006/relationships" type="titleOnly" preserve="1">
  <p:cSld name="仅标题">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4" name="Text box"/>
          <p:cNvSpPr>
            <a:spLocks noGrp="1"/>
          </p:cNvSpPr>
          <p:nvPr>
            <p:ph type="ftr" sz="quarter" idx="11"/>
          </p:nvPr>
        </p:nvSpPr>
        <p:spPr/>
        <p:txBody>
          <a:bodyPr/>
          <a:lstStyle/>
          <a:p>
            <a:endParaRPr lang="zh-CN" altLang="en-US"/>
          </a:p>
        </p:txBody>
      </p:sp>
      <p:sp>
        <p:nvSpPr>
          <p:cNvPr id="5"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89744189"/>
      </p:ext>
    </p:extLst>
  </p:cSld>
  <p:clrMapOvr>
    <a:masterClrMapping/>
  </p:clrMapOvr>
</p:sldLayout>
</file>

<file path=ppt/slideLayouts/slideLayout28.xml><?xml version="1.0" encoding="utf-8"?>
<p:sldLayout xmlns:p="http://schemas.openxmlformats.org/presentationml/2006/main" xmlns:a="http://schemas.openxmlformats.org/drawingml/2006/main" xmlns:r="http://schemas.openxmlformats.org/officeDocument/2006/relationships" type="blank" preserve="1">
  <p:cSld name="空白">
    <p:spTree>
      <p:nvGrpSpPr>
        <p:cNvPr id="1" name=""/>
        <p:cNvGrpSpPr/>
        <p:nvPr/>
      </p:nvGrpSpPr>
      <p:grpSpPr>
        <a:xfrm>
          <a:off x="0" y="0"/>
          <a:ext cx="0" cy="0"/>
          <a:chOff x="0" y="0"/>
          <a:chExt cx="0" cy="0"/>
        </a:xfrm>
      </p:grpSpPr>
      <p:sp>
        <p:nvSpPr>
          <p:cNvPr id="2"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3" name="Text box"/>
          <p:cNvSpPr>
            <a:spLocks noGrp="1"/>
          </p:cNvSpPr>
          <p:nvPr>
            <p:ph type="ftr" sz="quarter" idx="11"/>
          </p:nvPr>
        </p:nvSpPr>
        <p:spPr/>
        <p:txBody>
          <a:bodyPr/>
          <a:lstStyle/>
          <a:p>
            <a:endParaRPr lang="zh-CN" altLang="en-US"/>
          </a:p>
        </p:txBody>
      </p:sp>
      <p:sp>
        <p:nvSpPr>
          <p:cNvPr id="4"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919108829"/>
      </p:ext>
    </p:extLst>
  </p:cSld>
  <p:clrMapOvr>
    <a:masterClrMapping/>
  </p:clrMapOvr>
</p:sldLayout>
</file>

<file path=ppt/slideLayouts/slideLayout29.xml><?xml version="1.0" encoding="utf-8"?>
<p:sldLayout xmlns:p="http://schemas.openxmlformats.org/presentationml/2006/main" xmlns:a="http://schemas.openxmlformats.org/drawingml/2006/main" xmlns:r="http://schemas.openxmlformats.org/officeDocument/2006/relationships" type="objTx" preserve="1">
  <p:cSld name="内容与标题">
    <p:spTree>
      <p:nvGrpSpPr>
        <p:cNvPr id="1" name=""/>
        <p:cNvGrpSpPr/>
        <p:nvPr/>
      </p:nvGrpSpPr>
      <p:grpSpPr>
        <a:xfrm>
          <a:off x="0" y="0"/>
          <a:ext cx="0" cy="0"/>
          <a:chOff x="0" y="0"/>
          <a:chExt cx="0" cy="0"/>
        </a:xfrm>
      </p:grpSpPr>
      <p:sp>
        <p:nvSpPr>
          <p:cNvPr id="2" name="Text box"/>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2138430163"/>
      </p:ext>
    </p:extLst>
  </p:cSld>
  <p:clrMapOvr>
    <a:masterClrMapping/>
  </p:clrMapOvr>
</p:sldLayout>
</file>

<file path=ppt/slideLayouts/slideLayout30.xml><?xml version="1.0" encoding="utf-8"?>
<p:sldLayout xmlns:p="http://schemas.openxmlformats.org/presentationml/2006/main" xmlns:a="http://schemas.openxmlformats.org/drawingml/2006/main" xmlns:r="http://schemas.openxmlformats.org/officeDocument/2006/relationships" type="picTx" preserve="1">
  <p:cSld name="图片与标题">
    <p:spTree>
      <p:nvGrpSpPr>
        <p:cNvPr id="1" name=""/>
        <p:cNvGrpSpPr/>
        <p:nvPr/>
      </p:nvGrpSpPr>
      <p:grpSpPr>
        <a:xfrm>
          <a:off x="0" y="0"/>
          <a:ext cx="0" cy="0"/>
          <a:chOff x="0" y="0"/>
          <a:chExt cx="0" cy="0"/>
        </a:xfrm>
      </p:grpSpPr>
      <p:sp>
        <p:nvSpPr>
          <p:cNvPr id="2" name="Text box"/>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box"/>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675328467"/>
      </p:ext>
    </p:extLst>
  </p:cSld>
  <p:clrMapOvr>
    <a:masterClrMapping/>
  </p:clrMapOvr>
</p:sldLayout>
</file>

<file path=ppt/slideLayouts/slideLayout31.xml><?xml version="1.0" encoding="utf-8"?>
<p:sldLayout xmlns:p="http://schemas.openxmlformats.org/presentationml/2006/main" xmlns:a="http://schemas.openxmlformats.org/drawingml/2006/main" xmlns:r="http://schemas.openxmlformats.org/officeDocument/2006/relationships" type="vertTx" preserve="1">
  <p:cSld name="标题和竖排文本">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309314572"/>
      </p:ext>
    </p:extLst>
  </p:cSld>
  <p:clrMapOvr>
    <a:masterClrMapping/>
  </p:clrMapOvr>
</p:sldLayout>
</file>

<file path=ppt/slideLayouts/slideLayout32.xml><?xml version="1.0" encoding="utf-8"?>
<p:sldLayout xmlns:p="http://schemas.openxmlformats.org/presentationml/2006/main" xmlns:a="http://schemas.openxmlformats.org/drawingml/2006/main" xmlns:r="http://schemas.openxmlformats.org/officeDocument/2006/relationships" type="vertTitleAndTx" preserve="1">
  <p:cSld name="垂直排列标题与文本">
    <p:spTree>
      <p:nvGrpSpPr>
        <p:cNvPr id="1" name=""/>
        <p:cNvGrpSpPr/>
        <p:nvPr/>
      </p:nvGrpSpPr>
      <p:grpSpPr>
        <a:xfrm>
          <a:off x="0" y="0"/>
          <a:ext cx="0" cy="0"/>
          <a:chOff x="0" y="0"/>
          <a:chExt cx="0" cy="0"/>
        </a:xfrm>
      </p:grpSpPr>
      <p:sp>
        <p:nvSpPr>
          <p:cNvPr id="2" name="Text box"/>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Text box"/>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
            </a:fld>
            <a:endParaRPr lang="zh-CN" altLang="en-US"/>
          </a:p>
        </p:txBody>
      </p:sp>
    </p:spTree>
    <p:extLst>
      <p:ext uri="{BB962C8B-B14F-4D97-AF65-F5344CB8AC3E}">
        <p14:creationId xmlns:p14="http://schemas.microsoft.com/office/powerpoint/2010/main" val="1931635472"/>
      </p:ext>
    </p:extLst>
  </p:cSld>
  <p:clrMapOvr>
    <a:masterClrMapping/>
  </p:clrMapOvr>
</p:sldLayout>
</file>

<file path=ppt/slideLayouts/slideLayout33.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178" name="曲线"/>
          <p:cNvSpPr>
            <a:spLocks noGrp="1"/>
          </p:cNvSpPr>
          <p:nvPr/>
        </p:nvSpPr>
        <p:spPr>
          <a:xfrm rot="0">
            <a:off x="3092097" y="1136845"/>
            <a:ext cx="2879004" cy="4584312"/>
          </a:xfrm>
          <a:custGeom>
            <a:gdLst>
              <a:gd name="T1" fmla="*/ 0 w 21600"/>
              <a:gd name="T2" fmla="*/ 0 h 21600"/>
              <a:gd name="T3" fmla="*/ 21600 w 21600"/>
              <a:gd name="T4" fmla="*/ 21600 h 21600"/>
            </a:gdLst>
            <a:rect l="T1" t="T2" r="T3" b="T4"/>
            <a:pathLst>
              <a:path w="21600" h="21600">
                <a:moveTo>
                  <a:pt x="8886" y="-1392"/>
                </a:moveTo>
                <a:lnTo>
                  <a:pt x="55940" y="-1392"/>
                </a:lnTo>
                <a:cubicBezTo>
                  <a:pt x="60846" y="-1392"/>
                  <a:pt x="64824" y="-499"/>
                  <a:pt x="64824" y="602"/>
                </a:cubicBezTo>
                <a:lnTo>
                  <a:pt x="64824" y="19793"/>
                </a:lnTo>
                <a:cubicBezTo>
                  <a:pt x="64824" y="20895"/>
                  <a:pt x="60846" y="21788"/>
                  <a:pt x="55940" y="21788"/>
                </a:cubicBezTo>
                <a:lnTo>
                  <a:pt x="8886" y="21788"/>
                </a:lnTo>
                <a:cubicBezTo>
                  <a:pt x="3980" y="21788"/>
                  <a:pt x="2" y="20895"/>
                  <a:pt x="2" y="19793"/>
                </a:cubicBezTo>
                <a:lnTo>
                  <a:pt x="2" y="602"/>
                </a:lnTo>
                <a:cubicBezTo>
                  <a:pt x="2" y="-499"/>
                  <a:pt x="3980" y="-1392"/>
                  <a:pt x="8886" y="-1392"/>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516006422"/>
      </p:ext>
    </p:extLst>
  </p:cSld>
  <p:clrMapOvr>
    <a:masterClrMapping/>
  </p:clrMapOvr>
  <p:hf sldNum="0"/>
</p:sldLayout>
</file>

<file path=ppt/slideLayouts/slideLayout34.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grpSp>
        <p:nvGrpSpPr>
          <p:cNvPr id="210" name="Combination"/>
          <p:cNvGrpSpPr>
            <a:grpSpLocks/>
          </p:cNvGrpSpPr>
          <p:nvPr/>
        </p:nvGrpSpPr>
        <p:grpSpPr>
          <a:xfrm>
            <a:off x="583357" y="6337468"/>
            <a:ext cx="265003" cy="104565"/>
            <a:chOff x="583357" y="6337468"/>
            <a:chExt cx="265003" cy="104565"/>
          </a:xfrm>
        </p:grpSpPr>
        <p:sp>
          <p:nvSpPr>
            <p:cNvPr id="203" name="曲线"/>
            <p:cNvSpPr>
              <a:spLocks/>
            </p:cNvSpPr>
            <p:nvPr/>
          </p:nvSpPr>
          <p:spPr>
            <a:xfrm rot="0">
              <a:off x="649992" y="6340030"/>
              <a:ext cx="198368" cy="99952"/>
            </a:xfrm>
            <a:custGeom>
              <a:gdLst>
                <a:gd name="T1" fmla="*/ 0 w 21600"/>
                <a:gd name="T2" fmla="*/ 0 h 21600"/>
                <a:gd name="T3" fmla="*/ 21600 w 21600"/>
                <a:gd name="T4" fmla="*/ 21600 h 21600"/>
              </a:gdLst>
              <a:rect l="T1" t="T2" r="T3" b="T4"/>
              <a:pathLst>
                <a:path w="21600" h="21600">
                  <a:moveTo>
                    <a:pt x="0" y="21600"/>
                  </a:moveTo>
                  <a:lnTo>
                    <a:pt x="10799" y="0"/>
                  </a:lnTo>
                  <a:lnTo>
                    <a:pt x="21600" y="21600"/>
                  </a:lnTo>
                  <a:lnTo>
                    <a:pt x="19618" y="21600"/>
                  </a:lnTo>
                  <a:lnTo>
                    <a:pt x="10744" y="3876"/>
                  </a:lnTo>
                  <a:lnTo>
                    <a:pt x="1953" y="21600"/>
                  </a:lnTo>
                  <a:lnTo>
                    <a:pt x="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204" name="Rectangles"/>
            <p:cNvSpPr>
              <a:spLocks/>
            </p:cNvSpPr>
            <p:nvPr/>
          </p:nvSpPr>
          <p:spPr>
            <a:xfrm rot="0">
              <a:off x="704582" y="6418455"/>
              <a:ext cx="10507"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05" name="Rectangles"/>
            <p:cNvSpPr>
              <a:spLocks/>
            </p:cNvSpPr>
            <p:nvPr/>
          </p:nvSpPr>
          <p:spPr>
            <a:xfrm rot="0">
              <a:off x="716884" y="6418455"/>
              <a:ext cx="11020"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06" name="Rectangles"/>
            <p:cNvSpPr>
              <a:spLocks/>
            </p:cNvSpPr>
            <p:nvPr/>
          </p:nvSpPr>
          <p:spPr>
            <a:xfrm rot="0">
              <a:off x="704582" y="6430757"/>
              <a:ext cx="10507"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07" name="Rectangles"/>
            <p:cNvSpPr>
              <a:spLocks/>
            </p:cNvSpPr>
            <p:nvPr/>
          </p:nvSpPr>
          <p:spPr>
            <a:xfrm rot="0">
              <a:off x="716884" y="6430757"/>
              <a:ext cx="11020"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08" name="曲线"/>
            <p:cNvSpPr>
              <a:spLocks/>
            </p:cNvSpPr>
            <p:nvPr/>
          </p:nvSpPr>
          <p:spPr>
            <a:xfrm rot="0">
              <a:off x="719191" y="6380780"/>
              <a:ext cx="70479" cy="59971"/>
            </a:xfrm>
            <a:custGeom>
              <a:gdLst>
                <a:gd name="T1" fmla="*/ 0 w 21600"/>
                <a:gd name="T2" fmla="*/ 0 h 21600"/>
                <a:gd name="T3" fmla="*/ 21600 w 21600"/>
                <a:gd name="T4" fmla="*/ 21600 h 21600"/>
              </a:gdLst>
              <a:rect l="T1" t="T2" r="T3" b="T4"/>
              <a:pathLst>
                <a:path w="21600" h="21600">
                  <a:moveTo>
                    <a:pt x="21600" y="21600"/>
                  </a:moveTo>
                  <a:lnTo>
                    <a:pt x="3613" y="0"/>
                  </a:lnTo>
                  <a:lnTo>
                    <a:pt x="0" y="4246"/>
                  </a:lnTo>
                  <a:lnTo>
                    <a:pt x="14688" y="21600"/>
                  </a:lnTo>
                  <a:lnTo>
                    <a:pt x="2160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209" name="曲线"/>
            <p:cNvSpPr>
              <a:spLocks/>
            </p:cNvSpPr>
            <p:nvPr/>
          </p:nvSpPr>
          <p:spPr>
            <a:xfrm rot="0">
              <a:off x="583357" y="6337468"/>
              <a:ext cx="134039" cy="104565"/>
            </a:xfrm>
            <a:custGeom>
              <a:gdLst>
                <a:gd name="T1" fmla="*/ 0 w 21600"/>
                <a:gd name="T2" fmla="*/ 0 h 21600"/>
                <a:gd name="T3" fmla="*/ 21600 w 21600"/>
                <a:gd name="T4" fmla="*/ 21600 h 21600"/>
              </a:gdLst>
              <a:rect l="T1" t="T2" r="T3" b="T4"/>
              <a:pathLst>
                <a:path w="21600" h="21600">
                  <a:moveTo>
                    <a:pt x="16891" y="0"/>
                  </a:moveTo>
                  <a:lnTo>
                    <a:pt x="0" y="21600"/>
                  </a:lnTo>
                  <a:lnTo>
                    <a:pt x="3345" y="21600"/>
                  </a:lnTo>
                  <a:lnTo>
                    <a:pt x="16767" y="4711"/>
                  </a:lnTo>
                  <a:lnTo>
                    <a:pt x="19741" y="8576"/>
                  </a:lnTo>
                  <a:lnTo>
                    <a:pt x="21600" y="6247"/>
                  </a:lnTo>
                  <a:lnTo>
                    <a:pt x="16891" y="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grpSp>
      <p:sp>
        <p:nvSpPr>
          <p:cNvPr id="211" name="曲线"/>
          <p:cNvSpPr>
            <a:spLocks/>
          </p:cNvSpPr>
          <p:nvPr/>
        </p:nvSpPr>
        <p:spPr>
          <a:xfrm rot="0">
            <a:off x="448053" y="6502401"/>
            <a:ext cx="564561" cy="68498"/>
          </a:xfrm>
          <a:custGeom>
            <a:gdLst>
              <a:gd name="T1" fmla="*/ 0 w 21600"/>
              <a:gd name="T2" fmla="*/ 0 h 21600"/>
              <a:gd name="T3" fmla="*/ 21600 w 21600"/>
              <a:gd name="T4" fmla="*/ 21600 h 21600"/>
            </a:gdLst>
            <a:rect l="T1" t="T2" r="T3" b="T4"/>
            <a:pathLst>
              <a:path w="21600" h="21600">
                <a:moveTo>
                  <a:pt x="3462" y="3596"/>
                </a:moveTo>
                <a:lnTo>
                  <a:pt x="3462" y="11972"/>
                </a:lnTo>
                <a:lnTo>
                  <a:pt x="4016" y="11972"/>
                </a:lnTo>
                <a:cubicBezTo>
                  <a:pt x="4224" y="11961"/>
                  <a:pt x="4381" y="11591"/>
                  <a:pt x="4486" y="10861"/>
                </a:cubicBezTo>
                <a:cubicBezTo>
                  <a:pt x="4592" y="10130"/>
                  <a:pt x="4646" y="9100"/>
                  <a:pt x="4646" y="7769"/>
                </a:cubicBezTo>
                <a:cubicBezTo>
                  <a:pt x="4646" y="6439"/>
                  <a:pt x="4592" y="5414"/>
                  <a:pt x="4486" y="4692"/>
                </a:cubicBezTo>
                <a:cubicBezTo>
                  <a:pt x="4381" y="3970"/>
                  <a:pt x="4224" y="3605"/>
                  <a:pt x="4016" y="3596"/>
                </a:cubicBezTo>
              </a:path>
              <a:path w="21600" h="21600">
                <a:moveTo>
                  <a:pt x="16986" y="300"/>
                </a:moveTo>
                <a:lnTo>
                  <a:pt x="19128" y="300"/>
                </a:lnTo>
                <a:lnTo>
                  <a:pt x="19148" y="300"/>
                </a:lnTo>
                <a:lnTo>
                  <a:pt x="19634" y="300"/>
                </a:lnTo>
                <a:lnTo>
                  <a:pt x="20380" y="10530"/>
                </a:lnTo>
                <a:lnTo>
                  <a:pt x="21134" y="300"/>
                </a:lnTo>
                <a:lnTo>
                  <a:pt x="21600" y="300"/>
                </a:lnTo>
                <a:lnTo>
                  <a:pt x="20602" y="13889"/>
                </a:lnTo>
                <a:lnTo>
                  <a:pt x="20602" y="21299"/>
                </a:lnTo>
                <a:lnTo>
                  <a:pt x="20129" y="21299"/>
                </a:lnTo>
                <a:lnTo>
                  <a:pt x="20129" y="13950"/>
                </a:lnTo>
                <a:lnTo>
                  <a:pt x="19148" y="576"/>
                </a:lnTo>
                <a:lnTo>
                  <a:pt x="19148" y="3596"/>
                </a:lnTo>
                <a:lnTo>
                  <a:pt x="18304" y="3596"/>
                </a:lnTo>
                <a:lnTo>
                  <a:pt x="18304" y="21299"/>
                </a:lnTo>
                <a:lnTo>
                  <a:pt x="17831" y="21299"/>
                </a:lnTo>
                <a:lnTo>
                  <a:pt x="17831" y="3596"/>
                </a:lnTo>
                <a:lnTo>
                  <a:pt x="16986" y="3596"/>
                </a:lnTo>
              </a:path>
              <a:path w="21600" h="21600">
                <a:moveTo>
                  <a:pt x="16148" y="300"/>
                </a:moveTo>
                <a:lnTo>
                  <a:pt x="16621" y="300"/>
                </a:lnTo>
                <a:lnTo>
                  <a:pt x="16621" y="21299"/>
                </a:lnTo>
                <a:lnTo>
                  <a:pt x="16148" y="21299"/>
                </a:lnTo>
              </a:path>
              <a:path w="21600" h="21600">
                <a:moveTo>
                  <a:pt x="10556" y="300"/>
                </a:moveTo>
                <a:lnTo>
                  <a:pt x="10945" y="300"/>
                </a:lnTo>
                <a:lnTo>
                  <a:pt x="12351" y="14520"/>
                </a:lnTo>
                <a:lnTo>
                  <a:pt x="12351" y="300"/>
                </a:lnTo>
                <a:lnTo>
                  <a:pt x="12820" y="300"/>
                </a:lnTo>
                <a:lnTo>
                  <a:pt x="12820" y="21299"/>
                </a:lnTo>
                <a:lnTo>
                  <a:pt x="12431" y="21299"/>
                </a:lnTo>
                <a:lnTo>
                  <a:pt x="11025" y="7079"/>
                </a:lnTo>
                <a:lnTo>
                  <a:pt x="11025" y="21299"/>
                </a:lnTo>
                <a:lnTo>
                  <a:pt x="10556" y="21299"/>
                </a:lnTo>
              </a:path>
              <a:path w="21600" h="21600">
                <a:moveTo>
                  <a:pt x="8105" y="300"/>
                </a:moveTo>
                <a:lnTo>
                  <a:pt x="9965" y="300"/>
                </a:lnTo>
                <a:lnTo>
                  <a:pt x="9965" y="3566"/>
                </a:lnTo>
                <a:lnTo>
                  <a:pt x="8578" y="3566"/>
                </a:lnTo>
                <a:lnTo>
                  <a:pt x="8578" y="9031"/>
                </a:lnTo>
                <a:lnTo>
                  <a:pt x="9809" y="9031"/>
                </a:lnTo>
                <a:lnTo>
                  <a:pt x="9809" y="12238"/>
                </a:lnTo>
                <a:lnTo>
                  <a:pt x="8578" y="12238"/>
                </a:lnTo>
                <a:lnTo>
                  <a:pt x="8578" y="18033"/>
                </a:lnTo>
                <a:lnTo>
                  <a:pt x="10016" y="18033"/>
                </a:lnTo>
                <a:lnTo>
                  <a:pt x="10016" y="21299"/>
                </a:lnTo>
                <a:lnTo>
                  <a:pt x="8105" y="21299"/>
                </a:lnTo>
              </a:path>
              <a:path w="21600" h="21600">
                <a:moveTo>
                  <a:pt x="5654" y="300"/>
                </a:moveTo>
                <a:lnTo>
                  <a:pt x="7514" y="300"/>
                </a:lnTo>
                <a:lnTo>
                  <a:pt x="7514" y="3566"/>
                </a:lnTo>
                <a:lnTo>
                  <a:pt x="6127" y="3566"/>
                </a:lnTo>
                <a:lnTo>
                  <a:pt x="6127" y="9031"/>
                </a:lnTo>
                <a:lnTo>
                  <a:pt x="7358" y="9031"/>
                </a:lnTo>
                <a:lnTo>
                  <a:pt x="7358" y="12238"/>
                </a:lnTo>
                <a:lnTo>
                  <a:pt x="6127" y="12238"/>
                </a:lnTo>
                <a:lnTo>
                  <a:pt x="6127" y="18033"/>
                </a:lnTo>
                <a:lnTo>
                  <a:pt x="7565" y="18033"/>
                </a:lnTo>
                <a:lnTo>
                  <a:pt x="7565" y="21299"/>
                </a:lnTo>
                <a:lnTo>
                  <a:pt x="5654" y="21299"/>
                </a:lnTo>
              </a:path>
              <a:path w="21600" h="21600">
                <a:moveTo>
                  <a:pt x="2989" y="300"/>
                </a:moveTo>
                <a:lnTo>
                  <a:pt x="4038" y="300"/>
                </a:lnTo>
                <a:cubicBezTo>
                  <a:pt x="4376" y="320"/>
                  <a:pt x="4640" y="983"/>
                  <a:pt x="4831" y="2290"/>
                </a:cubicBezTo>
                <a:cubicBezTo>
                  <a:pt x="5022" y="3596"/>
                  <a:pt x="5119" y="5422"/>
                  <a:pt x="5122" y="7769"/>
                </a:cubicBezTo>
                <a:cubicBezTo>
                  <a:pt x="5121" y="9368"/>
                  <a:pt x="5074" y="10732"/>
                  <a:pt x="4981" y="11862"/>
                </a:cubicBezTo>
                <a:cubicBezTo>
                  <a:pt x="4888" y="12991"/>
                  <a:pt x="4754" y="13837"/>
                  <a:pt x="4580" y="14399"/>
                </a:cubicBezTo>
                <a:lnTo>
                  <a:pt x="5166" y="21299"/>
                </a:lnTo>
                <a:lnTo>
                  <a:pt x="4657" y="21299"/>
                </a:lnTo>
                <a:lnTo>
                  <a:pt x="4136" y="15148"/>
                </a:lnTo>
                <a:cubicBezTo>
                  <a:pt x="4103" y="15173"/>
                  <a:pt x="4070" y="15183"/>
                  <a:pt x="4038" y="15178"/>
                </a:cubicBezTo>
                <a:lnTo>
                  <a:pt x="3462" y="15178"/>
                </a:lnTo>
                <a:lnTo>
                  <a:pt x="3462" y="21299"/>
                </a:lnTo>
                <a:lnTo>
                  <a:pt x="2989" y="21299"/>
                </a:lnTo>
              </a:path>
              <a:path w="21600" h="21600">
                <a:moveTo>
                  <a:pt x="14689" y="0"/>
                </a:moveTo>
                <a:cubicBezTo>
                  <a:pt x="14898" y="3"/>
                  <a:pt x="15089" y="303"/>
                  <a:pt x="15261" y="899"/>
                </a:cubicBezTo>
                <a:cubicBezTo>
                  <a:pt x="15432" y="1494"/>
                  <a:pt x="15578" y="2364"/>
                  <a:pt x="15698" y="3506"/>
                </a:cubicBezTo>
                <a:lnTo>
                  <a:pt x="15392" y="5877"/>
                </a:lnTo>
                <a:cubicBezTo>
                  <a:pt x="15299" y="5053"/>
                  <a:pt x="15196" y="4436"/>
                  <a:pt x="15082" y="4028"/>
                </a:cubicBezTo>
                <a:cubicBezTo>
                  <a:pt x="14968" y="3620"/>
                  <a:pt x="14844" y="3416"/>
                  <a:pt x="14711" y="3416"/>
                </a:cubicBezTo>
                <a:cubicBezTo>
                  <a:pt x="14442" y="3454"/>
                  <a:pt x="14225" y="4144"/>
                  <a:pt x="14058" y="5487"/>
                </a:cubicBezTo>
                <a:cubicBezTo>
                  <a:pt x="13892" y="6830"/>
                  <a:pt x="13806" y="8601"/>
                  <a:pt x="13801" y="10800"/>
                </a:cubicBezTo>
                <a:cubicBezTo>
                  <a:pt x="13806" y="12998"/>
                  <a:pt x="13892" y="14769"/>
                  <a:pt x="14058" y="16112"/>
                </a:cubicBezTo>
                <a:cubicBezTo>
                  <a:pt x="14225" y="17455"/>
                  <a:pt x="14442" y="18145"/>
                  <a:pt x="14711" y="18183"/>
                </a:cubicBezTo>
                <a:cubicBezTo>
                  <a:pt x="14844" y="18184"/>
                  <a:pt x="14968" y="17979"/>
                  <a:pt x="15082" y="17567"/>
                </a:cubicBezTo>
                <a:cubicBezTo>
                  <a:pt x="15196" y="17156"/>
                  <a:pt x="15299" y="16531"/>
                  <a:pt x="15392" y="15692"/>
                </a:cubicBezTo>
                <a:lnTo>
                  <a:pt x="15698" y="18093"/>
                </a:lnTo>
                <a:cubicBezTo>
                  <a:pt x="15578" y="19235"/>
                  <a:pt x="15432" y="20105"/>
                  <a:pt x="15260" y="20700"/>
                </a:cubicBezTo>
                <a:cubicBezTo>
                  <a:pt x="15088" y="21296"/>
                  <a:pt x="14896" y="21596"/>
                  <a:pt x="14686" y="21600"/>
                </a:cubicBezTo>
                <a:cubicBezTo>
                  <a:pt x="14424" y="21582"/>
                  <a:pt x="14191" y="21114"/>
                  <a:pt x="13987" y="20193"/>
                </a:cubicBezTo>
                <a:cubicBezTo>
                  <a:pt x="13783" y="19273"/>
                  <a:pt x="13622" y="18005"/>
                  <a:pt x="13504" y="16387"/>
                </a:cubicBezTo>
                <a:cubicBezTo>
                  <a:pt x="13387" y="14770"/>
                  <a:pt x="13327" y="12908"/>
                  <a:pt x="13325" y="10800"/>
                </a:cubicBezTo>
                <a:cubicBezTo>
                  <a:pt x="13327" y="8691"/>
                  <a:pt x="13387" y="6829"/>
                  <a:pt x="13505" y="5212"/>
                </a:cubicBezTo>
                <a:cubicBezTo>
                  <a:pt x="13622" y="3594"/>
                  <a:pt x="13783" y="2326"/>
                  <a:pt x="13988" y="1406"/>
                </a:cubicBezTo>
                <a:cubicBezTo>
                  <a:pt x="14192" y="485"/>
                  <a:pt x="14426" y="17"/>
                  <a:pt x="14689" y="0"/>
                </a:cubicBezTo>
              </a:path>
              <a:path w="21600" h="21600">
                <a:moveTo>
                  <a:pt x="1379" y="0"/>
                </a:moveTo>
                <a:cubicBezTo>
                  <a:pt x="1593" y="1"/>
                  <a:pt x="1787" y="290"/>
                  <a:pt x="1960" y="865"/>
                </a:cubicBezTo>
                <a:cubicBezTo>
                  <a:pt x="2134" y="1440"/>
                  <a:pt x="2281" y="2291"/>
                  <a:pt x="2402" y="3416"/>
                </a:cubicBezTo>
                <a:lnTo>
                  <a:pt x="2104" y="5817"/>
                </a:lnTo>
                <a:cubicBezTo>
                  <a:pt x="2004" y="4995"/>
                  <a:pt x="1896" y="4389"/>
                  <a:pt x="1780" y="3998"/>
                </a:cubicBezTo>
                <a:cubicBezTo>
                  <a:pt x="1663" y="3607"/>
                  <a:pt x="1537" y="3413"/>
                  <a:pt x="1401" y="3416"/>
                </a:cubicBezTo>
                <a:cubicBezTo>
                  <a:pt x="1125" y="3452"/>
                  <a:pt x="903" y="4138"/>
                  <a:pt x="735" y="5476"/>
                </a:cubicBezTo>
                <a:cubicBezTo>
                  <a:pt x="567" y="6813"/>
                  <a:pt x="481" y="8588"/>
                  <a:pt x="476" y="10800"/>
                </a:cubicBezTo>
                <a:cubicBezTo>
                  <a:pt x="481" y="12972"/>
                  <a:pt x="567" y="14735"/>
                  <a:pt x="735" y="16089"/>
                </a:cubicBezTo>
                <a:cubicBezTo>
                  <a:pt x="902" y="17444"/>
                  <a:pt x="1123" y="18141"/>
                  <a:pt x="1397" y="18183"/>
                </a:cubicBezTo>
                <a:cubicBezTo>
                  <a:pt x="1489" y="18186"/>
                  <a:pt x="1578" y="18104"/>
                  <a:pt x="1666" y="17935"/>
                </a:cubicBezTo>
                <a:cubicBezTo>
                  <a:pt x="1754" y="17766"/>
                  <a:pt x="1840" y="17489"/>
                  <a:pt x="1922" y="17102"/>
                </a:cubicBezTo>
                <a:lnTo>
                  <a:pt x="1922" y="10559"/>
                </a:lnTo>
                <a:lnTo>
                  <a:pt x="2369" y="10559"/>
                </a:lnTo>
                <a:lnTo>
                  <a:pt x="2369" y="18932"/>
                </a:lnTo>
                <a:cubicBezTo>
                  <a:pt x="2234" y="19817"/>
                  <a:pt x="2080" y="20482"/>
                  <a:pt x="1906" y="20929"/>
                </a:cubicBezTo>
                <a:cubicBezTo>
                  <a:pt x="1733" y="21375"/>
                  <a:pt x="1555" y="21599"/>
                  <a:pt x="1372" y="21600"/>
                </a:cubicBezTo>
                <a:cubicBezTo>
                  <a:pt x="1106" y="21582"/>
                  <a:pt x="870" y="21114"/>
                  <a:pt x="665" y="20193"/>
                </a:cubicBezTo>
                <a:cubicBezTo>
                  <a:pt x="459" y="19273"/>
                  <a:pt x="297" y="18005"/>
                  <a:pt x="180" y="16387"/>
                </a:cubicBezTo>
                <a:cubicBezTo>
                  <a:pt x="62" y="14770"/>
                  <a:pt x="2" y="12908"/>
                  <a:pt x="0" y="10800"/>
                </a:cubicBezTo>
                <a:cubicBezTo>
                  <a:pt x="2" y="8691"/>
                  <a:pt x="62" y="6829"/>
                  <a:pt x="180" y="5212"/>
                </a:cubicBezTo>
                <a:cubicBezTo>
                  <a:pt x="298" y="3594"/>
                  <a:pt x="460" y="2326"/>
                  <a:pt x="667" y="1406"/>
                </a:cubicBezTo>
                <a:cubicBezTo>
                  <a:pt x="874" y="485"/>
                  <a:pt x="1111" y="17"/>
                  <a:pt x="1379" y="0"/>
                </a:cubicBezTo>
                <a:close/>
              </a:path>
            </a:pathLst>
          </a:custGeom>
          <a:solidFill>
            <a:srgbClr val="808080"/>
          </a:solidFill>
          <a:ln w="12700" cmpd="sng" cap="flat">
            <a:noFill/>
            <a:prstDash val="solid"/>
            <a:round/>
          </a:ln>
        </p:spPr>
      </p:sp>
      <p:sp>
        <p:nvSpPr>
          <p:cNvPr id="212"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&lt;#&gt;</a:t>
            </a:fld>
            <a:endParaRPr lang="zh-CN" altLang="en-US" sz="1067">
              <a:solidFill>
                <a:srgbClr val="808080"/>
              </a:solidFill>
              <a:latin typeface="Montserrat Medium" pitchFamily="50" charset="0"/>
              <a:ea typeface="等线" pitchFamily="0" charset="0"/>
              <a:cs typeface="Calibri" pitchFamily="0" charset="0"/>
            </a:endParaRPr>
          </a:p>
        </p:txBody>
      </p:sp>
      <p:sp>
        <p:nvSpPr>
          <p:cNvPr id="213" name="曲线"/>
          <p:cNvSpPr>
            <a:spLocks noGrp="1"/>
          </p:cNvSpPr>
          <p:nvPr/>
        </p:nvSpPr>
        <p:spPr>
          <a:xfrm rot="0">
            <a:off x="4955272" y="1528848"/>
            <a:ext cx="2164973" cy="2164973"/>
          </a:xfrm>
          <a:custGeom>
            <a:gdLst>
              <a:gd name="T1" fmla="*/ 0 w 21600"/>
              <a:gd name="T2" fmla="*/ 0 h 21600"/>
              <a:gd name="T3" fmla="*/ 21600 w 21600"/>
              <a:gd name="T4" fmla="*/ 21600 h 21600"/>
            </a:gdLst>
            <a:rect l="T1" t="T2" r="T3" b="T4"/>
            <a:pathLst>
              <a:path w="21600" h="21600">
                <a:moveTo>
                  <a:pt x="20753" y="-13148"/>
                </a:moveTo>
                <a:cubicBezTo>
                  <a:pt x="42919" y="-13148"/>
                  <a:pt x="60888" y="587"/>
                  <a:pt x="60888" y="17530"/>
                </a:cubicBezTo>
                <a:cubicBezTo>
                  <a:pt x="60888" y="34473"/>
                  <a:pt x="42919" y="48208"/>
                  <a:pt x="20753" y="48208"/>
                </a:cubicBezTo>
                <a:cubicBezTo>
                  <a:pt x="-1412" y="48208"/>
                  <a:pt x="-19381" y="34473"/>
                  <a:pt x="-19381" y="17530"/>
                </a:cubicBezTo>
                <a:cubicBezTo>
                  <a:pt x="-19381" y="587"/>
                  <a:pt x="-1412" y="-13148"/>
                  <a:pt x="20753" y="-13148"/>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88246429"/>
      </p:ext>
    </p:extLst>
  </p:cSld>
  <p:clrMapOvr>
    <a:masterClrMapping/>
  </p:clrMapOvr>
  <p:hf sldNum="0"/>
</p:sldLayout>
</file>

<file path=ppt/slideLayouts/slideLayout35.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grpSp>
        <p:nvGrpSpPr>
          <p:cNvPr id="249" name="Combination"/>
          <p:cNvGrpSpPr>
            <a:grpSpLocks/>
          </p:cNvGrpSpPr>
          <p:nvPr/>
        </p:nvGrpSpPr>
        <p:grpSpPr>
          <a:xfrm>
            <a:off x="583357" y="6337468"/>
            <a:ext cx="265003" cy="104565"/>
            <a:chOff x="583357" y="6337468"/>
            <a:chExt cx="265003" cy="104565"/>
          </a:xfrm>
        </p:grpSpPr>
        <p:sp>
          <p:nvSpPr>
            <p:cNvPr id="242" name="曲线"/>
            <p:cNvSpPr>
              <a:spLocks/>
            </p:cNvSpPr>
            <p:nvPr/>
          </p:nvSpPr>
          <p:spPr>
            <a:xfrm rot="0">
              <a:off x="649992" y="6340030"/>
              <a:ext cx="198368" cy="99952"/>
            </a:xfrm>
            <a:custGeom>
              <a:gdLst>
                <a:gd name="T1" fmla="*/ 0 w 21600"/>
                <a:gd name="T2" fmla="*/ 0 h 21600"/>
                <a:gd name="T3" fmla="*/ 21600 w 21600"/>
                <a:gd name="T4" fmla="*/ 21600 h 21600"/>
              </a:gdLst>
              <a:rect l="T1" t="T2" r="T3" b="T4"/>
              <a:pathLst>
                <a:path w="21600" h="21600">
                  <a:moveTo>
                    <a:pt x="0" y="21600"/>
                  </a:moveTo>
                  <a:lnTo>
                    <a:pt x="10799" y="0"/>
                  </a:lnTo>
                  <a:lnTo>
                    <a:pt x="21600" y="21600"/>
                  </a:lnTo>
                  <a:lnTo>
                    <a:pt x="19618" y="21600"/>
                  </a:lnTo>
                  <a:lnTo>
                    <a:pt x="10744" y="3876"/>
                  </a:lnTo>
                  <a:lnTo>
                    <a:pt x="1953" y="21600"/>
                  </a:lnTo>
                  <a:lnTo>
                    <a:pt x="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243" name="Rectangles"/>
            <p:cNvSpPr>
              <a:spLocks/>
            </p:cNvSpPr>
            <p:nvPr/>
          </p:nvSpPr>
          <p:spPr>
            <a:xfrm rot="0">
              <a:off x="704582" y="6418455"/>
              <a:ext cx="10507"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44" name="Rectangles"/>
            <p:cNvSpPr>
              <a:spLocks/>
            </p:cNvSpPr>
            <p:nvPr/>
          </p:nvSpPr>
          <p:spPr>
            <a:xfrm rot="0">
              <a:off x="716884" y="6418455"/>
              <a:ext cx="11020"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45" name="Rectangles"/>
            <p:cNvSpPr>
              <a:spLocks/>
            </p:cNvSpPr>
            <p:nvPr/>
          </p:nvSpPr>
          <p:spPr>
            <a:xfrm rot="0">
              <a:off x="704582" y="6430757"/>
              <a:ext cx="10507"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46" name="Rectangles"/>
            <p:cNvSpPr>
              <a:spLocks/>
            </p:cNvSpPr>
            <p:nvPr/>
          </p:nvSpPr>
          <p:spPr>
            <a:xfrm rot="0">
              <a:off x="716884" y="6430757"/>
              <a:ext cx="11020"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247" name="曲线"/>
            <p:cNvSpPr>
              <a:spLocks/>
            </p:cNvSpPr>
            <p:nvPr/>
          </p:nvSpPr>
          <p:spPr>
            <a:xfrm rot="0">
              <a:off x="719191" y="6380780"/>
              <a:ext cx="70479" cy="59971"/>
            </a:xfrm>
            <a:custGeom>
              <a:gdLst>
                <a:gd name="T1" fmla="*/ 0 w 21600"/>
                <a:gd name="T2" fmla="*/ 0 h 21600"/>
                <a:gd name="T3" fmla="*/ 21600 w 21600"/>
                <a:gd name="T4" fmla="*/ 21600 h 21600"/>
              </a:gdLst>
              <a:rect l="T1" t="T2" r="T3" b="T4"/>
              <a:pathLst>
                <a:path w="21600" h="21600">
                  <a:moveTo>
                    <a:pt x="21600" y="21600"/>
                  </a:moveTo>
                  <a:lnTo>
                    <a:pt x="3613" y="0"/>
                  </a:lnTo>
                  <a:lnTo>
                    <a:pt x="0" y="4246"/>
                  </a:lnTo>
                  <a:lnTo>
                    <a:pt x="14688" y="21600"/>
                  </a:lnTo>
                  <a:lnTo>
                    <a:pt x="2160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248" name="曲线"/>
            <p:cNvSpPr>
              <a:spLocks/>
            </p:cNvSpPr>
            <p:nvPr/>
          </p:nvSpPr>
          <p:spPr>
            <a:xfrm rot="0">
              <a:off x="583357" y="6337468"/>
              <a:ext cx="134039" cy="104565"/>
            </a:xfrm>
            <a:custGeom>
              <a:gdLst>
                <a:gd name="T1" fmla="*/ 0 w 21600"/>
                <a:gd name="T2" fmla="*/ 0 h 21600"/>
                <a:gd name="T3" fmla="*/ 21600 w 21600"/>
                <a:gd name="T4" fmla="*/ 21600 h 21600"/>
              </a:gdLst>
              <a:rect l="T1" t="T2" r="T3" b="T4"/>
              <a:pathLst>
                <a:path w="21600" h="21600">
                  <a:moveTo>
                    <a:pt x="16891" y="0"/>
                  </a:moveTo>
                  <a:lnTo>
                    <a:pt x="0" y="21600"/>
                  </a:lnTo>
                  <a:lnTo>
                    <a:pt x="3345" y="21600"/>
                  </a:lnTo>
                  <a:lnTo>
                    <a:pt x="16767" y="4711"/>
                  </a:lnTo>
                  <a:lnTo>
                    <a:pt x="19741" y="8576"/>
                  </a:lnTo>
                  <a:lnTo>
                    <a:pt x="21600" y="6247"/>
                  </a:lnTo>
                  <a:lnTo>
                    <a:pt x="16891" y="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grpSp>
      <p:sp>
        <p:nvSpPr>
          <p:cNvPr id="250" name="曲线"/>
          <p:cNvSpPr>
            <a:spLocks/>
          </p:cNvSpPr>
          <p:nvPr/>
        </p:nvSpPr>
        <p:spPr>
          <a:xfrm rot="0">
            <a:off x="448053" y="6502401"/>
            <a:ext cx="564561" cy="68498"/>
          </a:xfrm>
          <a:custGeom>
            <a:gdLst>
              <a:gd name="T1" fmla="*/ 0 w 21600"/>
              <a:gd name="T2" fmla="*/ 0 h 21600"/>
              <a:gd name="T3" fmla="*/ 21600 w 21600"/>
              <a:gd name="T4" fmla="*/ 21600 h 21600"/>
            </a:gdLst>
            <a:rect l="T1" t="T2" r="T3" b="T4"/>
            <a:pathLst>
              <a:path w="21600" h="21600">
                <a:moveTo>
                  <a:pt x="3462" y="3596"/>
                </a:moveTo>
                <a:lnTo>
                  <a:pt x="3462" y="11972"/>
                </a:lnTo>
                <a:lnTo>
                  <a:pt x="4016" y="11972"/>
                </a:lnTo>
                <a:cubicBezTo>
                  <a:pt x="4224" y="11961"/>
                  <a:pt x="4381" y="11591"/>
                  <a:pt x="4486" y="10861"/>
                </a:cubicBezTo>
                <a:cubicBezTo>
                  <a:pt x="4592" y="10130"/>
                  <a:pt x="4646" y="9100"/>
                  <a:pt x="4646" y="7769"/>
                </a:cubicBezTo>
                <a:cubicBezTo>
                  <a:pt x="4646" y="6439"/>
                  <a:pt x="4592" y="5414"/>
                  <a:pt x="4486" y="4692"/>
                </a:cubicBezTo>
                <a:cubicBezTo>
                  <a:pt x="4381" y="3970"/>
                  <a:pt x="4224" y="3605"/>
                  <a:pt x="4016" y="3596"/>
                </a:cubicBezTo>
              </a:path>
              <a:path w="21600" h="21600">
                <a:moveTo>
                  <a:pt x="16986" y="300"/>
                </a:moveTo>
                <a:lnTo>
                  <a:pt x="19128" y="300"/>
                </a:lnTo>
                <a:lnTo>
                  <a:pt x="19148" y="300"/>
                </a:lnTo>
                <a:lnTo>
                  <a:pt x="19634" y="300"/>
                </a:lnTo>
                <a:lnTo>
                  <a:pt x="20380" y="10530"/>
                </a:lnTo>
                <a:lnTo>
                  <a:pt x="21134" y="300"/>
                </a:lnTo>
                <a:lnTo>
                  <a:pt x="21600" y="300"/>
                </a:lnTo>
                <a:lnTo>
                  <a:pt x="20602" y="13889"/>
                </a:lnTo>
                <a:lnTo>
                  <a:pt x="20602" y="21299"/>
                </a:lnTo>
                <a:lnTo>
                  <a:pt x="20129" y="21299"/>
                </a:lnTo>
                <a:lnTo>
                  <a:pt x="20129" y="13950"/>
                </a:lnTo>
                <a:lnTo>
                  <a:pt x="19148" y="576"/>
                </a:lnTo>
                <a:lnTo>
                  <a:pt x="19148" y="3596"/>
                </a:lnTo>
                <a:lnTo>
                  <a:pt x="18304" y="3596"/>
                </a:lnTo>
                <a:lnTo>
                  <a:pt x="18304" y="21299"/>
                </a:lnTo>
                <a:lnTo>
                  <a:pt x="17831" y="21299"/>
                </a:lnTo>
                <a:lnTo>
                  <a:pt x="17831" y="3596"/>
                </a:lnTo>
                <a:lnTo>
                  <a:pt x="16986" y="3596"/>
                </a:lnTo>
              </a:path>
              <a:path w="21600" h="21600">
                <a:moveTo>
                  <a:pt x="16148" y="300"/>
                </a:moveTo>
                <a:lnTo>
                  <a:pt x="16621" y="300"/>
                </a:lnTo>
                <a:lnTo>
                  <a:pt x="16621" y="21299"/>
                </a:lnTo>
                <a:lnTo>
                  <a:pt x="16148" y="21299"/>
                </a:lnTo>
              </a:path>
              <a:path w="21600" h="21600">
                <a:moveTo>
                  <a:pt x="10556" y="300"/>
                </a:moveTo>
                <a:lnTo>
                  <a:pt x="10945" y="300"/>
                </a:lnTo>
                <a:lnTo>
                  <a:pt x="12351" y="14520"/>
                </a:lnTo>
                <a:lnTo>
                  <a:pt x="12351" y="300"/>
                </a:lnTo>
                <a:lnTo>
                  <a:pt x="12820" y="300"/>
                </a:lnTo>
                <a:lnTo>
                  <a:pt x="12820" y="21299"/>
                </a:lnTo>
                <a:lnTo>
                  <a:pt x="12431" y="21299"/>
                </a:lnTo>
                <a:lnTo>
                  <a:pt x="11025" y="7079"/>
                </a:lnTo>
                <a:lnTo>
                  <a:pt x="11025" y="21299"/>
                </a:lnTo>
                <a:lnTo>
                  <a:pt x="10556" y="21299"/>
                </a:lnTo>
              </a:path>
              <a:path w="21600" h="21600">
                <a:moveTo>
                  <a:pt x="8105" y="300"/>
                </a:moveTo>
                <a:lnTo>
                  <a:pt x="9965" y="300"/>
                </a:lnTo>
                <a:lnTo>
                  <a:pt x="9965" y="3566"/>
                </a:lnTo>
                <a:lnTo>
                  <a:pt x="8578" y="3566"/>
                </a:lnTo>
                <a:lnTo>
                  <a:pt x="8578" y="9031"/>
                </a:lnTo>
                <a:lnTo>
                  <a:pt x="9809" y="9031"/>
                </a:lnTo>
                <a:lnTo>
                  <a:pt x="9809" y="12238"/>
                </a:lnTo>
                <a:lnTo>
                  <a:pt x="8578" y="12238"/>
                </a:lnTo>
                <a:lnTo>
                  <a:pt x="8578" y="18033"/>
                </a:lnTo>
                <a:lnTo>
                  <a:pt x="10016" y="18033"/>
                </a:lnTo>
                <a:lnTo>
                  <a:pt x="10016" y="21299"/>
                </a:lnTo>
                <a:lnTo>
                  <a:pt x="8105" y="21299"/>
                </a:lnTo>
              </a:path>
              <a:path w="21600" h="21600">
                <a:moveTo>
                  <a:pt x="5654" y="300"/>
                </a:moveTo>
                <a:lnTo>
                  <a:pt x="7514" y="300"/>
                </a:lnTo>
                <a:lnTo>
                  <a:pt x="7514" y="3566"/>
                </a:lnTo>
                <a:lnTo>
                  <a:pt x="6127" y="3566"/>
                </a:lnTo>
                <a:lnTo>
                  <a:pt x="6127" y="9031"/>
                </a:lnTo>
                <a:lnTo>
                  <a:pt x="7358" y="9031"/>
                </a:lnTo>
                <a:lnTo>
                  <a:pt x="7358" y="12238"/>
                </a:lnTo>
                <a:lnTo>
                  <a:pt x="6127" y="12238"/>
                </a:lnTo>
                <a:lnTo>
                  <a:pt x="6127" y="18033"/>
                </a:lnTo>
                <a:lnTo>
                  <a:pt x="7565" y="18033"/>
                </a:lnTo>
                <a:lnTo>
                  <a:pt x="7565" y="21299"/>
                </a:lnTo>
                <a:lnTo>
                  <a:pt x="5654" y="21299"/>
                </a:lnTo>
              </a:path>
              <a:path w="21600" h="21600">
                <a:moveTo>
                  <a:pt x="2989" y="300"/>
                </a:moveTo>
                <a:lnTo>
                  <a:pt x="4038" y="300"/>
                </a:lnTo>
                <a:cubicBezTo>
                  <a:pt x="4376" y="320"/>
                  <a:pt x="4640" y="983"/>
                  <a:pt x="4831" y="2290"/>
                </a:cubicBezTo>
                <a:cubicBezTo>
                  <a:pt x="5022" y="3596"/>
                  <a:pt x="5119" y="5422"/>
                  <a:pt x="5122" y="7769"/>
                </a:cubicBezTo>
                <a:cubicBezTo>
                  <a:pt x="5121" y="9368"/>
                  <a:pt x="5074" y="10732"/>
                  <a:pt x="4981" y="11862"/>
                </a:cubicBezTo>
                <a:cubicBezTo>
                  <a:pt x="4888" y="12991"/>
                  <a:pt x="4754" y="13837"/>
                  <a:pt x="4580" y="14399"/>
                </a:cubicBezTo>
                <a:lnTo>
                  <a:pt x="5166" y="21299"/>
                </a:lnTo>
                <a:lnTo>
                  <a:pt x="4657" y="21299"/>
                </a:lnTo>
                <a:lnTo>
                  <a:pt x="4136" y="15148"/>
                </a:lnTo>
                <a:cubicBezTo>
                  <a:pt x="4103" y="15173"/>
                  <a:pt x="4070" y="15183"/>
                  <a:pt x="4038" y="15178"/>
                </a:cubicBezTo>
                <a:lnTo>
                  <a:pt x="3462" y="15178"/>
                </a:lnTo>
                <a:lnTo>
                  <a:pt x="3462" y="21299"/>
                </a:lnTo>
                <a:lnTo>
                  <a:pt x="2989" y="21299"/>
                </a:lnTo>
              </a:path>
              <a:path w="21600" h="21600">
                <a:moveTo>
                  <a:pt x="14689" y="0"/>
                </a:moveTo>
                <a:cubicBezTo>
                  <a:pt x="14898" y="3"/>
                  <a:pt x="15089" y="303"/>
                  <a:pt x="15261" y="899"/>
                </a:cubicBezTo>
                <a:cubicBezTo>
                  <a:pt x="15432" y="1494"/>
                  <a:pt x="15578" y="2364"/>
                  <a:pt x="15698" y="3506"/>
                </a:cubicBezTo>
                <a:lnTo>
                  <a:pt x="15392" y="5877"/>
                </a:lnTo>
                <a:cubicBezTo>
                  <a:pt x="15299" y="5053"/>
                  <a:pt x="15196" y="4436"/>
                  <a:pt x="15082" y="4028"/>
                </a:cubicBezTo>
                <a:cubicBezTo>
                  <a:pt x="14968" y="3620"/>
                  <a:pt x="14844" y="3416"/>
                  <a:pt x="14711" y="3416"/>
                </a:cubicBezTo>
                <a:cubicBezTo>
                  <a:pt x="14442" y="3454"/>
                  <a:pt x="14225" y="4144"/>
                  <a:pt x="14058" y="5487"/>
                </a:cubicBezTo>
                <a:cubicBezTo>
                  <a:pt x="13892" y="6830"/>
                  <a:pt x="13806" y="8601"/>
                  <a:pt x="13801" y="10800"/>
                </a:cubicBezTo>
                <a:cubicBezTo>
                  <a:pt x="13806" y="12998"/>
                  <a:pt x="13892" y="14769"/>
                  <a:pt x="14058" y="16112"/>
                </a:cubicBezTo>
                <a:cubicBezTo>
                  <a:pt x="14225" y="17455"/>
                  <a:pt x="14442" y="18145"/>
                  <a:pt x="14711" y="18183"/>
                </a:cubicBezTo>
                <a:cubicBezTo>
                  <a:pt x="14844" y="18184"/>
                  <a:pt x="14968" y="17979"/>
                  <a:pt x="15082" y="17567"/>
                </a:cubicBezTo>
                <a:cubicBezTo>
                  <a:pt x="15196" y="17156"/>
                  <a:pt x="15299" y="16531"/>
                  <a:pt x="15392" y="15692"/>
                </a:cubicBezTo>
                <a:lnTo>
                  <a:pt x="15698" y="18093"/>
                </a:lnTo>
                <a:cubicBezTo>
                  <a:pt x="15578" y="19235"/>
                  <a:pt x="15432" y="20105"/>
                  <a:pt x="15260" y="20700"/>
                </a:cubicBezTo>
                <a:cubicBezTo>
                  <a:pt x="15088" y="21296"/>
                  <a:pt x="14896" y="21596"/>
                  <a:pt x="14686" y="21600"/>
                </a:cubicBezTo>
                <a:cubicBezTo>
                  <a:pt x="14424" y="21582"/>
                  <a:pt x="14191" y="21114"/>
                  <a:pt x="13987" y="20193"/>
                </a:cubicBezTo>
                <a:cubicBezTo>
                  <a:pt x="13783" y="19273"/>
                  <a:pt x="13622" y="18005"/>
                  <a:pt x="13504" y="16387"/>
                </a:cubicBezTo>
                <a:cubicBezTo>
                  <a:pt x="13387" y="14770"/>
                  <a:pt x="13327" y="12908"/>
                  <a:pt x="13325" y="10800"/>
                </a:cubicBezTo>
                <a:cubicBezTo>
                  <a:pt x="13327" y="8691"/>
                  <a:pt x="13387" y="6829"/>
                  <a:pt x="13505" y="5212"/>
                </a:cubicBezTo>
                <a:cubicBezTo>
                  <a:pt x="13622" y="3594"/>
                  <a:pt x="13783" y="2326"/>
                  <a:pt x="13988" y="1406"/>
                </a:cubicBezTo>
                <a:cubicBezTo>
                  <a:pt x="14192" y="485"/>
                  <a:pt x="14426" y="17"/>
                  <a:pt x="14689" y="0"/>
                </a:cubicBezTo>
              </a:path>
              <a:path w="21600" h="21600">
                <a:moveTo>
                  <a:pt x="1379" y="0"/>
                </a:moveTo>
                <a:cubicBezTo>
                  <a:pt x="1593" y="1"/>
                  <a:pt x="1787" y="290"/>
                  <a:pt x="1960" y="865"/>
                </a:cubicBezTo>
                <a:cubicBezTo>
                  <a:pt x="2134" y="1440"/>
                  <a:pt x="2281" y="2291"/>
                  <a:pt x="2402" y="3416"/>
                </a:cubicBezTo>
                <a:lnTo>
                  <a:pt x="2104" y="5817"/>
                </a:lnTo>
                <a:cubicBezTo>
                  <a:pt x="2004" y="4995"/>
                  <a:pt x="1896" y="4389"/>
                  <a:pt x="1780" y="3998"/>
                </a:cubicBezTo>
                <a:cubicBezTo>
                  <a:pt x="1663" y="3607"/>
                  <a:pt x="1537" y="3413"/>
                  <a:pt x="1401" y="3416"/>
                </a:cubicBezTo>
                <a:cubicBezTo>
                  <a:pt x="1125" y="3452"/>
                  <a:pt x="903" y="4138"/>
                  <a:pt x="735" y="5476"/>
                </a:cubicBezTo>
                <a:cubicBezTo>
                  <a:pt x="567" y="6813"/>
                  <a:pt x="481" y="8588"/>
                  <a:pt x="476" y="10800"/>
                </a:cubicBezTo>
                <a:cubicBezTo>
                  <a:pt x="481" y="12972"/>
                  <a:pt x="567" y="14735"/>
                  <a:pt x="735" y="16089"/>
                </a:cubicBezTo>
                <a:cubicBezTo>
                  <a:pt x="902" y="17444"/>
                  <a:pt x="1123" y="18141"/>
                  <a:pt x="1397" y="18183"/>
                </a:cubicBezTo>
                <a:cubicBezTo>
                  <a:pt x="1489" y="18186"/>
                  <a:pt x="1578" y="18104"/>
                  <a:pt x="1666" y="17935"/>
                </a:cubicBezTo>
                <a:cubicBezTo>
                  <a:pt x="1754" y="17766"/>
                  <a:pt x="1840" y="17489"/>
                  <a:pt x="1922" y="17102"/>
                </a:cubicBezTo>
                <a:lnTo>
                  <a:pt x="1922" y="10559"/>
                </a:lnTo>
                <a:lnTo>
                  <a:pt x="2369" y="10559"/>
                </a:lnTo>
                <a:lnTo>
                  <a:pt x="2369" y="18932"/>
                </a:lnTo>
                <a:cubicBezTo>
                  <a:pt x="2234" y="19817"/>
                  <a:pt x="2080" y="20482"/>
                  <a:pt x="1906" y="20929"/>
                </a:cubicBezTo>
                <a:cubicBezTo>
                  <a:pt x="1733" y="21375"/>
                  <a:pt x="1555" y="21599"/>
                  <a:pt x="1372" y="21600"/>
                </a:cubicBezTo>
                <a:cubicBezTo>
                  <a:pt x="1106" y="21582"/>
                  <a:pt x="870" y="21114"/>
                  <a:pt x="665" y="20193"/>
                </a:cubicBezTo>
                <a:cubicBezTo>
                  <a:pt x="459" y="19273"/>
                  <a:pt x="297" y="18005"/>
                  <a:pt x="180" y="16387"/>
                </a:cubicBezTo>
                <a:cubicBezTo>
                  <a:pt x="62" y="14770"/>
                  <a:pt x="2" y="12908"/>
                  <a:pt x="0" y="10800"/>
                </a:cubicBezTo>
                <a:cubicBezTo>
                  <a:pt x="2" y="8691"/>
                  <a:pt x="62" y="6829"/>
                  <a:pt x="180" y="5212"/>
                </a:cubicBezTo>
                <a:cubicBezTo>
                  <a:pt x="298" y="3594"/>
                  <a:pt x="460" y="2326"/>
                  <a:pt x="667" y="1406"/>
                </a:cubicBezTo>
                <a:cubicBezTo>
                  <a:pt x="874" y="485"/>
                  <a:pt x="1111" y="17"/>
                  <a:pt x="1379" y="0"/>
                </a:cubicBezTo>
                <a:close/>
              </a:path>
            </a:pathLst>
          </a:custGeom>
          <a:solidFill>
            <a:srgbClr val="808080"/>
          </a:solidFill>
          <a:ln w="12700" cmpd="sng" cap="flat">
            <a:noFill/>
            <a:prstDash val="solid"/>
            <a:round/>
          </a:ln>
        </p:spPr>
      </p:sp>
      <p:sp>
        <p:nvSpPr>
          <p:cNvPr id="251"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&lt;#&gt;</a:t>
            </a:fld>
            <a:endParaRPr lang="zh-CN" altLang="en-US" sz="1067">
              <a:solidFill>
                <a:srgbClr val="808080"/>
              </a:solidFill>
              <a:latin typeface="Montserrat Medium" pitchFamily="50" charset="0"/>
              <a:ea typeface="等线" pitchFamily="0" charset="0"/>
              <a:cs typeface="Calibri" pitchFamily="0" charset="0"/>
            </a:endParaRPr>
          </a:p>
        </p:txBody>
      </p:sp>
      <p:sp>
        <p:nvSpPr>
          <p:cNvPr id="252" name="曲线"/>
          <p:cNvSpPr>
            <a:spLocks noGrp="1"/>
          </p:cNvSpPr>
          <p:nvPr/>
        </p:nvSpPr>
        <p:spPr>
          <a:xfrm rot="0">
            <a:off x="657734" y="2057400"/>
            <a:ext cx="5122985" cy="2743200"/>
          </a:xfrm>
          <a:custGeom>
            <a:gdLst>
              <a:gd name="T1" fmla="*/ 0 w 21600"/>
              <a:gd name="T2" fmla="*/ 0 h 21600"/>
              <a:gd name="T3" fmla="*/ 21600 w 21600"/>
              <a:gd name="T4" fmla="*/ 21600 h 21600"/>
            </a:gdLst>
            <a:rect l="T1" t="T2" r="T3" b="T4"/>
            <a:pathLst>
              <a:path w="21600" h="21600">
                <a:moveTo>
                  <a:pt x="1927" y="0"/>
                </a:moveTo>
                <a:lnTo>
                  <a:pt x="19672" y="0"/>
                </a:lnTo>
                <a:cubicBezTo>
                  <a:pt x="20736" y="0"/>
                  <a:pt x="21600" y="1611"/>
                  <a:pt x="21600" y="3600"/>
                </a:cubicBezTo>
                <a:lnTo>
                  <a:pt x="21600" y="17999"/>
                </a:lnTo>
                <a:cubicBezTo>
                  <a:pt x="21600" y="19988"/>
                  <a:pt x="20736" y="21600"/>
                  <a:pt x="19672" y="21600"/>
                </a:cubicBezTo>
                <a:lnTo>
                  <a:pt x="1927" y="21600"/>
                </a:lnTo>
                <a:cubicBezTo>
                  <a:pt x="863" y="21600"/>
                  <a:pt x="0" y="19988"/>
                  <a:pt x="0" y="17999"/>
                </a:cubicBezTo>
                <a:lnTo>
                  <a:pt x="0" y="3600"/>
                </a:lnTo>
                <a:cubicBezTo>
                  <a:pt x="0" y="1611"/>
                  <a:pt x="863" y="0"/>
                  <a:pt x="1927"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253" name="曲线"/>
          <p:cNvSpPr>
            <a:spLocks noGrp="1"/>
          </p:cNvSpPr>
          <p:nvPr/>
        </p:nvSpPr>
        <p:spPr>
          <a:xfrm rot="0">
            <a:off x="6411284" y="2057400"/>
            <a:ext cx="5122985" cy="2743200"/>
          </a:xfrm>
          <a:custGeom>
            <a:gdLst>
              <a:gd name="T1" fmla="*/ 0 w 21600"/>
              <a:gd name="T2" fmla="*/ 0 h 21600"/>
              <a:gd name="T3" fmla="*/ 21600 w 21600"/>
              <a:gd name="T4" fmla="*/ 21600 h 21600"/>
            </a:gdLst>
            <a:rect l="T1" t="T2" r="T3" b="T4"/>
            <a:pathLst>
              <a:path w="21600" h="21600">
                <a:moveTo>
                  <a:pt x="1927" y="0"/>
                </a:moveTo>
                <a:lnTo>
                  <a:pt x="19672" y="0"/>
                </a:lnTo>
                <a:cubicBezTo>
                  <a:pt x="20736" y="0"/>
                  <a:pt x="21600" y="1611"/>
                  <a:pt x="21600" y="3600"/>
                </a:cubicBezTo>
                <a:lnTo>
                  <a:pt x="21600" y="17999"/>
                </a:lnTo>
                <a:cubicBezTo>
                  <a:pt x="21600" y="19988"/>
                  <a:pt x="20736" y="21600"/>
                  <a:pt x="19672" y="21600"/>
                </a:cubicBezTo>
                <a:lnTo>
                  <a:pt x="1927" y="21600"/>
                </a:lnTo>
                <a:cubicBezTo>
                  <a:pt x="863" y="21600"/>
                  <a:pt x="0" y="19988"/>
                  <a:pt x="0" y="17999"/>
                </a:cubicBezTo>
                <a:lnTo>
                  <a:pt x="0" y="3600"/>
                </a:lnTo>
                <a:cubicBezTo>
                  <a:pt x="0" y="1611"/>
                  <a:pt x="863" y="0"/>
                  <a:pt x="1927"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2081378284"/>
      </p:ext>
    </p:extLst>
  </p:cSld>
  <p:clrMapOvr>
    <a:masterClrMapping/>
  </p:clrMapOvr>
  <p:hf sldNum="0"/>
</p:sldLayout>
</file>

<file path=ppt/slideLayouts/slideLayout36.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267" name="Text box"/>
          <p:cNvSpPr>
            <a:spLocks noGrp="1"/>
          </p:cNvSpPr>
          <p:nvPr>
            <p:ph type="sldNum" idx="12"/>
          </p:nvPr>
        </p:nvSpPr>
        <p:spPr>
          <a:xfrm rot="0">
            <a:off x="11446934" y="6373601"/>
            <a:ext cx="707813" cy="365125"/>
          </a:xfrm>
          <a:prstGeom prst="rect"/>
          <a:noFill/>
          <a:ln w="12700"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200" b="0" i="0" u="none" strike="noStrike" kern="1200" cap="none" spc="0" baseline="0">
                <a:solidFill>
                  <a:srgbClr val="D9D9D9"/>
                </a:solidFill>
                <a:latin typeface="Righteous" pitchFamily="2" charset="0"/>
                <a:ea typeface="等线" pitchFamily="0" charset="0"/>
                <a:cs typeface="Calibri" pitchFamily="0" charset="0"/>
              </a:rPr>
              <a:t>&lt;#&gt;</a:t>
            </a:fld>
            <a:endParaRPr lang="zh-CN" altLang="en-US" sz="1200">
              <a:solidFill>
                <a:srgbClr val="D9D9D9"/>
              </a:solidFill>
              <a:latin typeface="Righteous" pitchFamily="2" charset="0"/>
              <a:ea typeface="等线" pitchFamily="0" charset="0"/>
              <a:cs typeface="Calibri" pitchFamily="0" charset="0"/>
            </a:endParaRPr>
          </a:p>
        </p:txBody>
      </p:sp>
      <p:sp>
        <p:nvSpPr>
          <p:cNvPr id="268" name="曲线"/>
          <p:cNvSpPr>
            <a:spLocks noGrp="1"/>
          </p:cNvSpPr>
          <p:nvPr/>
        </p:nvSpPr>
        <p:spPr>
          <a:xfrm rot="0">
            <a:off x="7050887" y="2140359"/>
            <a:ext cx="1522664" cy="1881574"/>
          </a:xfrm>
          <a:custGeom>
            <a:gdLst>
              <a:gd name="T1" fmla="*/ 0 w 21600"/>
              <a:gd name="T2" fmla="*/ 0 h 21600"/>
              <a:gd name="T3" fmla="*/ 21600 w 21600"/>
              <a:gd name="T4" fmla="*/ 21600 h 21600"/>
            </a:gdLst>
            <a:rect l="T1" t="T2" r="T3" b="T4"/>
            <a:pathLst>
              <a:path w="21600" h="21600">
                <a:moveTo>
                  <a:pt x="10800" y="0"/>
                </a:moveTo>
                <a:cubicBezTo>
                  <a:pt x="16764" y="0"/>
                  <a:pt x="21600" y="3912"/>
                  <a:pt x="21600" y="8739"/>
                </a:cubicBezTo>
                <a:lnTo>
                  <a:pt x="21600" y="20579"/>
                </a:lnTo>
                <a:cubicBezTo>
                  <a:pt x="21600" y="21143"/>
                  <a:pt x="21035" y="21600"/>
                  <a:pt x="20338" y="21600"/>
                </a:cubicBezTo>
                <a:lnTo>
                  <a:pt x="1261" y="21600"/>
                </a:lnTo>
                <a:cubicBezTo>
                  <a:pt x="564" y="21600"/>
                  <a:pt x="0" y="21143"/>
                  <a:pt x="0" y="20579"/>
                </a:cubicBezTo>
                <a:lnTo>
                  <a:pt x="0" y="8739"/>
                </a:lnTo>
                <a:cubicBezTo>
                  <a:pt x="0" y="3912"/>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269" name="曲线"/>
          <p:cNvSpPr>
            <a:spLocks noGrp="1"/>
          </p:cNvSpPr>
          <p:nvPr/>
        </p:nvSpPr>
        <p:spPr>
          <a:xfrm rot="0">
            <a:off x="3618449" y="4285121"/>
            <a:ext cx="1522664" cy="1881575"/>
          </a:xfrm>
          <a:custGeom>
            <a:gdLst>
              <a:gd name="T1" fmla="*/ 0 w 21600"/>
              <a:gd name="T2" fmla="*/ 0 h 21600"/>
              <a:gd name="T3" fmla="*/ 21600 w 21600"/>
              <a:gd name="T4" fmla="*/ 21600 h 21600"/>
            </a:gdLst>
            <a:rect l="T1" t="T2" r="T3" b="T4"/>
            <a:pathLst>
              <a:path w="21600" h="21600">
                <a:moveTo>
                  <a:pt x="10800" y="0"/>
                </a:moveTo>
                <a:cubicBezTo>
                  <a:pt x="16764" y="0"/>
                  <a:pt x="21600" y="3912"/>
                  <a:pt x="21600" y="8739"/>
                </a:cubicBezTo>
                <a:lnTo>
                  <a:pt x="21600" y="20579"/>
                </a:lnTo>
                <a:cubicBezTo>
                  <a:pt x="21600" y="21143"/>
                  <a:pt x="21035" y="21600"/>
                  <a:pt x="20338" y="21600"/>
                </a:cubicBezTo>
                <a:lnTo>
                  <a:pt x="1261" y="21600"/>
                </a:lnTo>
                <a:cubicBezTo>
                  <a:pt x="564" y="21600"/>
                  <a:pt x="0" y="21143"/>
                  <a:pt x="0" y="20579"/>
                </a:cubicBezTo>
                <a:lnTo>
                  <a:pt x="0" y="8739"/>
                </a:lnTo>
                <a:cubicBezTo>
                  <a:pt x="0" y="3912"/>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050537943"/>
      </p:ext>
    </p:extLst>
  </p:cSld>
  <p:clrMapOvr>
    <a:masterClrMapping/>
  </p:clrMapOvr>
  <p:hf sldNum="0"/>
</p:sldLayout>
</file>

<file path=ppt/slideLayouts/slideLayout37.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286" name="Text box"/>
          <p:cNvSpPr>
            <a:spLocks noGrp="1"/>
          </p:cNvSpPr>
          <p:nvPr>
            <p:ph type="sldNum" idx="12"/>
          </p:nvPr>
        </p:nvSpPr>
        <p:spPr>
          <a:xfrm rot="0">
            <a:off x="11446934" y="6373601"/>
            <a:ext cx="707813" cy="365125"/>
          </a:xfrm>
          <a:prstGeom prst="rect"/>
          <a:noFill/>
          <a:ln w="12700"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200" b="0" i="0" u="none" strike="noStrike" kern="1200" cap="none" spc="0" baseline="0">
                <a:solidFill>
                  <a:srgbClr val="D9D9D9"/>
                </a:solidFill>
                <a:latin typeface="Righteous" pitchFamily="2" charset="0"/>
                <a:ea typeface="等线" pitchFamily="0" charset="0"/>
                <a:cs typeface="Calibri" pitchFamily="0" charset="0"/>
              </a:rPr>
              <a:t>&lt;#&gt;</a:t>
            </a:fld>
            <a:endParaRPr lang="zh-CN" altLang="en-US" sz="1200">
              <a:solidFill>
                <a:srgbClr val="D9D9D9"/>
              </a:solidFill>
              <a:latin typeface="Righteous" pitchFamily="2" charset="0"/>
              <a:ea typeface="等线" pitchFamily="0" charset="0"/>
              <a:cs typeface="Calibri" pitchFamily="0" charset="0"/>
            </a:endParaRPr>
          </a:p>
        </p:txBody>
      </p:sp>
      <p:sp>
        <p:nvSpPr>
          <p:cNvPr id="287" name="曲线"/>
          <p:cNvSpPr>
            <a:spLocks noGrp="1"/>
          </p:cNvSpPr>
          <p:nvPr/>
        </p:nvSpPr>
        <p:spPr>
          <a:xfrm rot="0">
            <a:off x="7050887" y="819559"/>
            <a:ext cx="1522664" cy="1881575"/>
          </a:xfrm>
          <a:custGeom>
            <a:gdLst>
              <a:gd name="T1" fmla="*/ 0 w 21600"/>
              <a:gd name="T2" fmla="*/ 0 h 21600"/>
              <a:gd name="T3" fmla="*/ 21600 w 21600"/>
              <a:gd name="T4" fmla="*/ 21600 h 21600"/>
            </a:gdLst>
            <a:rect l="T1" t="T2" r="T3" b="T4"/>
            <a:pathLst>
              <a:path w="21600" h="21600">
                <a:moveTo>
                  <a:pt x="10800" y="0"/>
                </a:moveTo>
                <a:cubicBezTo>
                  <a:pt x="16764" y="0"/>
                  <a:pt x="21600" y="3912"/>
                  <a:pt x="21600" y="8739"/>
                </a:cubicBezTo>
                <a:lnTo>
                  <a:pt x="21600" y="20579"/>
                </a:lnTo>
                <a:cubicBezTo>
                  <a:pt x="21600" y="21143"/>
                  <a:pt x="21035" y="21600"/>
                  <a:pt x="20338" y="21600"/>
                </a:cubicBezTo>
                <a:lnTo>
                  <a:pt x="1261" y="21600"/>
                </a:lnTo>
                <a:cubicBezTo>
                  <a:pt x="564" y="21600"/>
                  <a:pt x="0" y="21143"/>
                  <a:pt x="0" y="20579"/>
                </a:cubicBezTo>
                <a:lnTo>
                  <a:pt x="0" y="8739"/>
                </a:lnTo>
                <a:cubicBezTo>
                  <a:pt x="0" y="3912"/>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288" name="曲线"/>
          <p:cNvSpPr>
            <a:spLocks noGrp="1"/>
          </p:cNvSpPr>
          <p:nvPr/>
        </p:nvSpPr>
        <p:spPr>
          <a:xfrm rot="0">
            <a:off x="3618449" y="2964321"/>
            <a:ext cx="1522664" cy="1881575"/>
          </a:xfrm>
          <a:custGeom>
            <a:gdLst>
              <a:gd name="T1" fmla="*/ 0 w 21600"/>
              <a:gd name="T2" fmla="*/ 0 h 21600"/>
              <a:gd name="T3" fmla="*/ 21600 w 21600"/>
              <a:gd name="T4" fmla="*/ 21600 h 21600"/>
            </a:gdLst>
            <a:rect l="T1" t="T2" r="T3" b="T4"/>
            <a:pathLst>
              <a:path w="21600" h="21600">
                <a:moveTo>
                  <a:pt x="10800" y="0"/>
                </a:moveTo>
                <a:cubicBezTo>
                  <a:pt x="16764" y="0"/>
                  <a:pt x="21600" y="3912"/>
                  <a:pt x="21600" y="8739"/>
                </a:cubicBezTo>
                <a:lnTo>
                  <a:pt x="21600" y="20579"/>
                </a:lnTo>
                <a:cubicBezTo>
                  <a:pt x="21600" y="21143"/>
                  <a:pt x="21035" y="21600"/>
                  <a:pt x="20338" y="21600"/>
                </a:cubicBezTo>
                <a:lnTo>
                  <a:pt x="1261" y="21600"/>
                </a:lnTo>
                <a:cubicBezTo>
                  <a:pt x="564" y="21600"/>
                  <a:pt x="0" y="21143"/>
                  <a:pt x="0" y="20579"/>
                </a:cubicBezTo>
                <a:lnTo>
                  <a:pt x="0" y="8739"/>
                </a:lnTo>
                <a:cubicBezTo>
                  <a:pt x="0" y="3912"/>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2101173315"/>
      </p:ext>
    </p:extLst>
  </p:cSld>
  <p:clrMapOvr>
    <a:masterClrMapping/>
  </p:clrMapOvr>
  <p:hf sldNum="0"/>
</p:sldLayout>
</file>

<file path=ppt/slideLayouts/slideLayout38.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sp>
        <p:nvSpPr>
          <p:cNvPr id="314" name="曲线"/>
          <p:cNvSpPr>
            <a:spLocks noGrp="1"/>
          </p:cNvSpPr>
          <p:nvPr/>
        </p:nvSpPr>
        <p:spPr>
          <a:xfrm rot="0">
            <a:off x="1254238" y="782758"/>
            <a:ext cx="3892062" cy="5189416"/>
          </a:xfrm>
          <a:custGeom>
            <a:gdLst>
              <a:gd name="T1" fmla="*/ 0 w 21600"/>
              <a:gd name="T2" fmla="*/ 0 h 21600"/>
              <a:gd name="T3" fmla="*/ 21600 w 21600"/>
              <a:gd name="T4" fmla="*/ 21600 h 21600"/>
            </a:gdLst>
            <a:rect l="T1" t="T2" r="T3" b="T4"/>
            <a:pathLst>
              <a:path w="21600" h="21600">
                <a:moveTo>
                  <a:pt x="10799" y="0"/>
                </a:moveTo>
                <a:cubicBezTo>
                  <a:pt x="16764" y="0"/>
                  <a:pt x="21599" y="3626"/>
                  <a:pt x="21599" y="8100"/>
                </a:cubicBezTo>
                <a:cubicBezTo>
                  <a:pt x="21599" y="9900"/>
                  <a:pt x="21599" y="11700"/>
                  <a:pt x="21599" y="13500"/>
                </a:cubicBezTo>
                <a:cubicBezTo>
                  <a:pt x="21599" y="17973"/>
                  <a:pt x="16764" y="21600"/>
                  <a:pt x="10799" y="21600"/>
                </a:cubicBezTo>
                <a:lnTo>
                  <a:pt x="10799" y="21599"/>
                </a:lnTo>
                <a:cubicBezTo>
                  <a:pt x="4835" y="21599"/>
                  <a:pt x="0" y="17973"/>
                  <a:pt x="0" y="13499"/>
                </a:cubicBezTo>
                <a:lnTo>
                  <a:pt x="0" y="8100"/>
                </a:lnTo>
                <a:cubicBezTo>
                  <a:pt x="0" y="3626"/>
                  <a:pt x="4835" y="0"/>
                  <a:pt x="10799"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1410224978"/>
      </p:ext>
    </p:extLst>
  </p:cSld>
  <p:clrMapOvr>
    <a:masterClrMapping/>
  </p:clrMapOvr>
  <p:hf sldNum="0"/>
</p:sldLayout>
</file>

<file path=ppt/slideLayouts/slideLayout39.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grpSp>
        <p:nvGrpSpPr>
          <p:cNvPr id="408" name="Combination"/>
          <p:cNvGrpSpPr>
            <a:grpSpLocks/>
          </p:cNvGrpSpPr>
          <p:nvPr/>
        </p:nvGrpSpPr>
        <p:grpSpPr>
          <a:xfrm>
            <a:off x="583357" y="6337468"/>
            <a:ext cx="265003" cy="104565"/>
            <a:chOff x="583357" y="6337468"/>
            <a:chExt cx="265003" cy="104565"/>
          </a:xfrm>
        </p:grpSpPr>
        <p:sp>
          <p:nvSpPr>
            <p:cNvPr id="401" name="曲线"/>
            <p:cNvSpPr>
              <a:spLocks/>
            </p:cNvSpPr>
            <p:nvPr/>
          </p:nvSpPr>
          <p:spPr>
            <a:xfrm rot="0">
              <a:off x="649992" y="6340030"/>
              <a:ext cx="198368" cy="99952"/>
            </a:xfrm>
            <a:custGeom>
              <a:gdLst>
                <a:gd name="T1" fmla="*/ 0 w 21600"/>
                <a:gd name="T2" fmla="*/ 0 h 21600"/>
                <a:gd name="T3" fmla="*/ 21600 w 21600"/>
                <a:gd name="T4" fmla="*/ 21600 h 21600"/>
              </a:gdLst>
              <a:rect l="T1" t="T2" r="T3" b="T4"/>
              <a:pathLst>
                <a:path w="21600" h="21600">
                  <a:moveTo>
                    <a:pt x="0" y="21600"/>
                  </a:moveTo>
                  <a:lnTo>
                    <a:pt x="10799" y="0"/>
                  </a:lnTo>
                  <a:lnTo>
                    <a:pt x="21600" y="21600"/>
                  </a:lnTo>
                  <a:lnTo>
                    <a:pt x="19618" y="21600"/>
                  </a:lnTo>
                  <a:lnTo>
                    <a:pt x="10744" y="3876"/>
                  </a:lnTo>
                  <a:lnTo>
                    <a:pt x="1953" y="21600"/>
                  </a:lnTo>
                  <a:lnTo>
                    <a:pt x="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402" name="Rectangles"/>
            <p:cNvSpPr>
              <a:spLocks/>
            </p:cNvSpPr>
            <p:nvPr/>
          </p:nvSpPr>
          <p:spPr>
            <a:xfrm rot="0">
              <a:off x="704582" y="6418455"/>
              <a:ext cx="10507"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03" name="Rectangles"/>
            <p:cNvSpPr>
              <a:spLocks/>
            </p:cNvSpPr>
            <p:nvPr/>
          </p:nvSpPr>
          <p:spPr>
            <a:xfrm rot="0">
              <a:off x="716884" y="6418455"/>
              <a:ext cx="11020"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04" name="Rectangles"/>
            <p:cNvSpPr>
              <a:spLocks/>
            </p:cNvSpPr>
            <p:nvPr/>
          </p:nvSpPr>
          <p:spPr>
            <a:xfrm rot="0">
              <a:off x="704582" y="6430757"/>
              <a:ext cx="10507"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05" name="Rectangles"/>
            <p:cNvSpPr>
              <a:spLocks/>
            </p:cNvSpPr>
            <p:nvPr/>
          </p:nvSpPr>
          <p:spPr>
            <a:xfrm rot="0">
              <a:off x="716884" y="6430757"/>
              <a:ext cx="11020"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06" name="曲线"/>
            <p:cNvSpPr>
              <a:spLocks/>
            </p:cNvSpPr>
            <p:nvPr/>
          </p:nvSpPr>
          <p:spPr>
            <a:xfrm rot="0">
              <a:off x="719191" y="6380780"/>
              <a:ext cx="70479" cy="59971"/>
            </a:xfrm>
            <a:custGeom>
              <a:gdLst>
                <a:gd name="T1" fmla="*/ 0 w 21600"/>
                <a:gd name="T2" fmla="*/ 0 h 21600"/>
                <a:gd name="T3" fmla="*/ 21600 w 21600"/>
                <a:gd name="T4" fmla="*/ 21600 h 21600"/>
              </a:gdLst>
              <a:rect l="T1" t="T2" r="T3" b="T4"/>
              <a:pathLst>
                <a:path w="21600" h="21600">
                  <a:moveTo>
                    <a:pt x="21600" y="21600"/>
                  </a:moveTo>
                  <a:lnTo>
                    <a:pt x="3613" y="0"/>
                  </a:lnTo>
                  <a:lnTo>
                    <a:pt x="0" y="4246"/>
                  </a:lnTo>
                  <a:lnTo>
                    <a:pt x="14688" y="21600"/>
                  </a:lnTo>
                  <a:lnTo>
                    <a:pt x="2160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407" name="曲线"/>
            <p:cNvSpPr>
              <a:spLocks/>
            </p:cNvSpPr>
            <p:nvPr/>
          </p:nvSpPr>
          <p:spPr>
            <a:xfrm rot="0">
              <a:off x="583357" y="6337468"/>
              <a:ext cx="134039" cy="104565"/>
            </a:xfrm>
            <a:custGeom>
              <a:gdLst>
                <a:gd name="T1" fmla="*/ 0 w 21600"/>
                <a:gd name="T2" fmla="*/ 0 h 21600"/>
                <a:gd name="T3" fmla="*/ 21600 w 21600"/>
                <a:gd name="T4" fmla="*/ 21600 h 21600"/>
              </a:gdLst>
              <a:rect l="T1" t="T2" r="T3" b="T4"/>
              <a:pathLst>
                <a:path w="21600" h="21600">
                  <a:moveTo>
                    <a:pt x="16891" y="0"/>
                  </a:moveTo>
                  <a:lnTo>
                    <a:pt x="0" y="21600"/>
                  </a:lnTo>
                  <a:lnTo>
                    <a:pt x="3345" y="21600"/>
                  </a:lnTo>
                  <a:lnTo>
                    <a:pt x="16767" y="4711"/>
                  </a:lnTo>
                  <a:lnTo>
                    <a:pt x="19741" y="8576"/>
                  </a:lnTo>
                  <a:lnTo>
                    <a:pt x="21600" y="6247"/>
                  </a:lnTo>
                  <a:lnTo>
                    <a:pt x="16891" y="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grpSp>
      <p:sp>
        <p:nvSpPr>
          <p:cNvPr id="409" name="曲线"/>
          <p:cNvSpPr>
            <a:spLocks/>
          </p:cNvSpPr>
          <p:nvPr/>
        </p:nvSpPr>
        <p:spPr>
          <a:xfrm rot="0">
            <a:off x="448053" y="6502401"/>
            <a:ext cx="564561" cy="68498"/>
          </a:xfrm>
          <a:custGeom>
            <a:gdLst>
              <a:gd name="T1" fmla="*/ 0 w 21600"/>
              <a:gd name="T2" fmla="*/ 0 h 21600"/>
              <a:gd name="T3" fmla="*/ 21600 w 21600"/>
              <a:gd name="T4" fmla="*/ 21600 h 21600"/>
            </a:gdLst>
            <a:rect l="T1" t="T2" r="T3" b="T4"/>
            <a:pathLst>
              <a:path w="21600" h="21600">
                <a:moveTo>
                  <a:pt x="3462" y="3596"/>
                </a:moveTo>
                <a:lnTo>
                  <a:pt x="3462" y="11972"/>
                </a:lnTo>
                <a:lnTo>
                  <a:pt x="4016" y="11972"/>
                </a:lnTo>
                <a:cubicBezTo>
                  <a:pt x="4224" y="11961"/>
                  <a:pt x="4381" y="11591"/>
                  <a:pt x="4486" y="10861"/>
                </a:cubicBezTo>
                <a:cubicBezTo>
                  <a:pt x="4592" y="10130"/>
                  <a:pt x="4646" y="9100"/>
                  <a:pt x="4646" y="7769"/>
                </a:cubicBezTo>
                <a:cubicBezTo>
                  <a:pt x="4646" y="6439"/>
                  <a:pt x="4592" y="5414"/>
                  <a:pt x="4486" y="4692"/>
                </a:cubicBezTo>
                <a:cubicBezTo>
                  <a:pt x="4381" y="3970"/>
                  <a:pt x="4224" y="3605"/>
                  <a:pt x="4016" y="3596"/>
                </a:cubicBezTo>
              </a:path>
              <a:path w="21600" h="21600">
                <a:moveTo>
                  <a:pt x="16986" y="300"/>
                </a:moveTo>
                <a:lnTo>
                  <a:pt x="19128" y="300"/>
                </a:lnTo>
                <a:lnTo>
                  <a:pt x="19148" y="300"/>
                </a:lnTo>
                <a:lnTo>
                  <a:pt x="19634" y="300"/>
                </a:lnTo>
                <a:lnTo>
                  <a:pt x="20380" y="10530"/>
                </a:lnTo>
                <a:lnTo>
                  <a:pt x="21134" y="300"/>
                </a:lnTo>
                <a:lnTo>
                  <a:pt x="21600" y="300"/>
                </a:lnTo>
                <a:lnTo>
                  <a:pt x="20602" y="13889"/>
                </a:lnTo>
                <a:lnTo>
                  <a:pt x="20602" y="21299"/>
                </a:lnTo>
                <a:lnTo>
                  <a:pt x="20129" y="21299"/>
                </a:lnTo>
                <a:lnTo>
                  <a:pt x="20129" y="13950"/>
                </a:lnTo>
                <a:lnTo>
                  <a:pt x="19148" y="576"/>
                </a:lnTo>
                <a:lnTo>
                  <a:pt x="19148" y="3596"/>
                </a:lnTo>
                <a:lnTo>
                  <a:pt x="18304" y="3596"/>
                </a:lnTo>
                <a:lnTo>
                  <a:pt x="18304" y="21299"/>
                </a:lnTo>
                <a:lnTo>
                  <a:pt x="17831" y="21299"/>
                </a:lnTo>
                <a:lnTo>
                  <a:pt x="17831" y="3596"/>
                </a:lnTo>
                <a:lnTo>
                  <a:pt x="16986" y="3596"/>
                </a:lnTo>
              </a:path>
              <a:path w="21600" h="21600">
                <a:moveTo>
                  <a:pt x="16148" y="300"/>
                </a:moveTo>
                <a:lnTo>
                  <a:pt x="16621" y="300"/>
                </a:lnTo>
                <a:lnTo>
                  <a:pt x="16621" y="21299"/>
                </a:lnTo>
                <a:lnTo>
                  <a:pt x="16148" y="21299"/>
                </a:lnTo>
              </a:path>
              <a:path w="21600" h="21600">
                <a:moveTo>
                  <a:pt x="10556" y="300"/>
                </a:moveTo>
                <a:lnTo>
                  <a:pt x="10945" y="300"/>
                </a:lnTo>
                <a:lnTo>
                  <a:pt x="12351" y="14520"/>
                </a:lnTo>
                <a:lnTo>
                  <a:pt x="12351" y="300"/>
                </a:lnTo>
                <a:lnTo>
                  <a:pt x="12820" y="300"/>
                </a:lnTo>
                <a:lnTo>
                  <a:pt x="12820" y="21299"/>
                </a:lnTo>
                <a:lnTo>
                  <a:pt x="12431" y="21299"/>
                </a:lnTo>
                <a:lnTo>
                  <a:pt x="11025" y="7079"/>
                </a:lnTo>
                <a:lnTo>
                  <a:pt x="11025" y="21299"/>
                </a:lnTo>
                <a:lnTo>
                  <a:pt x="10556" y="21299"/>
                </a:lnTo>
              </a:path>
              <a:path w="21600" h="21600">
                <a:moveTo>
                  <a:pt x="8105" y="300"/>
                </a:moveTo>
                <a:lnTo>
                  <a:pt x="9965" y="300"/>
                </a:lnTo>
                <a:lnTo>
                  <a:pt x="9965" y="3566"/>
                </a:lnTo>
                <a:lnTo>
                  <a:pt x="8578" y="3566"/>
                </a:lnTo>
                <a:lnTo>
                  <a:pt x="8578" y="9031"/>
                </a:lnTo>
                <a:lnTo>
                  <a:pt x="9809" y="9031"/>
                </a:lnTo>
                <a:lnTo>
                  <a:pt x="9809" y="12238"/>
                </a:lnTo>
                <a:lnTo>
                  <a:pt x="8578" y="12238"/>
                </a:lnTo>
                <a:lnTo>
                  <a:pt x="8578" y="18033"/>
                </a:lnTo>
                <a:lnTo>
                  <a:pt x="10016" y="18033"/>
                </a:lnTo>
                <a:lnTo>
                  <a:pt x="10016" y="21299"/>
                </a:lnTo>
                <a:lnTo>
                  <a:pt x="8105" y="21299"/>
                </a:lnTo>
              </a:path>
              <a:path w="21600" h="21600">
                <a:moveTo>
                  <a:pt x="5654" y="300"/>
                </a:moveTo>
                <a:lnTo>
                  <a:pt x="7514" y="300"/>
                </a:lnTo>
                <a:lnTo>
                  <a:pt x="7514" y="3566"/>
                </a:lnTo>
                <a:lnTo>
                  <a:pt x="6127" y="3566"/>
                </a:lnTo>
                <a:lnTo>
                  <a:pt x="6127" y="9031"/>
                </a:lnTo>
                <a:lnTo>
                  <a:pt x="7358" y="9031"/>
                </a:lnTo>
                <a:lnTo>
                  <a:pt x="7358" y="12238"/>
                </a:lnTo>
                <a:lnTo>
                  <a:pt x="6127" y="12238"/>
                </a:lnTo>
                <a:lnTo>
                  <a:pt x="6127" y="18033"/>
                </a:lnTo>
                <a:lnTo>
                  <a:pt x="7565" y="18033"/>
                </a:lnTo>
                <a:lnTo>
                  <a:pt x="7565" y="21299"/>
                </a:lnTo>
                <a:lnTo>
                  <a:pt x="5654" y="21299"/>
                </a:lnTo>
              </a:path>
              <a:path w="21600" h="21600">
                <a:moveTo>
                  <a:pt x="2989" y="300"/>
                </a:moveTo>
                <a:lnTo>
                  <a:pt x="4038" y="300"/>
                </a:lnTo>
                <a:cubicBezTo>
                  <a:pt x="4376" y="320"/>
                  <a:pt x="4640" y="983"/>
                  <a:pt x="4831" y="2290"/>
                </a:cubicBezTo>
                <a:cubicBezTo>
                  <a:pt x="5022" y="3596"/>
                  <a:pt x="5119" y="5422"/>
                  <a:pt x="5122" y="7769"/>
                </a:cubicBezTo>
                <a:cubicBezTo>
                  <a:pt x="5121" y="9368"/>
                  <a:pt x="5074" y="10732"/>
                  <a:pt x="4981" y="11862"/>
                </a:cubicBezTo>
                <a:cubicBezTo>
                  <a:pt x="4888" y="12991"/>
                  <a:pt x="4754" y="13837"/>
                  <a:pt x="4580" y="14399"/>
                </a:cubicBezTo>
                <a:lnTo>
                  <a:pt x="5166" y="21299"/>
                </a:lnTo>
                <a:lnTo>
                  <a:pt x="4657" y="21299"/>
                </a:lnTo>
                <a:lnTo>
                  <a:pt x="4136" y="15148"/>
                </a:lnTo>
                <a:cubicBezTo>
                  <a:pt x="4103" y="15173"/>
                  <a:pt x="4070" y="15183"/>
                  <a:pt x="4038" y="15178"/>
                </a:cubicBezTo>
                <a:lnTo>
                  <a:pt x="3462" y="15178"/>
                </a:lnTo>
                <a:lnTo>
                  <a:pt x="3462" y="21299"/>
                </a:lnTo>
                <a:lnTo>
                  <a:pt x="2989" y="21299"/>
                </a:lnTo>
              </a:path>
              <a:path w="21600" h="21600">
                <a:moveTo>
                  <a:pt x="14689" y="0"/>
                </a:moveTo>
                <a:cubicBezTo>
                  <a:pt x="14898" y="3"/>
                  <a:pt x="15089" y="303"/>
                  <a:pt x="15261" y="899"/>
                </a:cubicBezTo>
                <a:cubicBezTo>
                  <a:pt x="15432" y="1494"/>
                  <a:pt x="15578" y="2364"/>
                  <a:pt x="15698" y="3506"/>
                </a:cubicBezTo>
                <a:lnTo>
                  <a:pt x="15392" y="5877"/>
                </a:lnTo>
                <a:cubicBezTo>
                  <a:pt x="15299" y="5053"/>
                  <a:pt x="15196" y="4436"/>
                  <a:pt x="15082" y="4028"/>
                </a:cubicBezTo>
                <a:cubicBezTo>
                  <a:pt x="14968" y="3620"/>
                  <a:pt x="14844" y="3416"/>
                  <a:pt x="14711" y="3416"/>
                </a:cubicBezTo>
                <a:cubicBezTo>
                  <a:pt x="14442" y="3454"/>
                  <a:pt x="14225" y="4144"/>
                  <a:pt x="14058" y="5487"/>
                </a:cubicBezTo>
                <a:cubicBezTo>
                  <a:pt x="13892" y="6830"/>
                  <a:pt x="13806" y="8601"/>
                  <a:pt x="13801" y="10800"/>
                </a:cubicBezTo>
                <a:cubicBezTo>
                  <a:pt x="13806" y="12998"/>
                  <a:pt x="13892" y="14769"/>
                  <a:pt x="14058" y="16112"/>
                </a:cubicBezTo>
                <a:cubicBezTo>
                  <a:pt x="14225" y="17455"/>
                  <a:pt x="14442" y="18145"/>
                  <a:pt x="14711" y="18183"/>
                </a:cubicBezTo>
                <a:cubicBezTo>
                  <a:pt x="14844" y="18184"/>
                  <a:pt x="14968" y="17979"/>
                  <a:pt x="15082" y="17567"/>
                </a:cubicBezTo>
                <a:cubicBezTo>
                  <a:pt x="15196" y="17156"/>
                  <a:pt x="15299" y="16531"/>
                  <a:pt x="15392" y="15692"/>
                </a:cubicBezTo>
                <a:lnTo>
                  <a:pt x="15698" y="18093"/>
                </a:lnTo>
                <a:cubicBezTo>
                  <a:pt x="15578" y="19235"/>
                  <a:pt x="15432" y="20105"/>
                  <a:pt x="15260" y="20700"/>
                </a:cubicBezTo>
                <a:cubicBezTo>
                  <a:pt x="15088" y="21296"/>
                  <a:pt x="14896" y="21596"/>
                  <a:pt x="14686" y="21600"/>
                </a:cubicBezTo>
                <a:cubicBezTo>
                  <a:pt x="14424" y="21582"/>
                  <a:pt x="14191" y="21114"/>
                  <a:pt x="13987" y="20193"/>
                </a:cubicBezTo>
                <a:cubicBezTo>
                  <a:pt x="13783" y="19273"/>
                  <a:pt x="13622" y="18005"/>
                  <a:pt x="13504" y="16387"/>
                </a:cubicBezTo>
                <a:cubicBezTo>
                  <a:pt x="13387" y="14770"/>
                  <a:pt x="13327" y="12908"/>
                  <a:pt x="13325" y="10800"/>
                </a:cubicBezTo>
                <a:cubicBezTo>
                  <a:pt x="13327" y="8691"/>
                  <a:pt x="13387" y="6829"/>
                  <a:pt x="13505" y="5212"/>
                </a:cubicBezTo>
                <a:cubicBezTo>
                  <a:pt x="13622" y="3594"/>
                  <a:pt x="13783" y="2326"/>
                  <a:pt x="13988" y="1406"/>
                </a:cubicBezTo>
                <a:cubicBezTo>
                  <a:pt x="14192" y="485"/>
                  <a:pt x="14426" y="17"/>
                  <a:pt x="14689" y="0"/>
                </a:cubicBezTo>
              </a:path>
              <a:path w="21600" h="21600">
                <a:moveTo>
                  <a:pt x="1379" y="0"/>
                </a:moveTo>
                <a:cubicBezTo>
                  <a:pt x="1593" y="1"/>
                  <a:pt x="1787" y="290"/>
                  <a:pt x="1960" y="865"/>
                </a:cubicBezTo>
                <a:cubicBezTo>
                  <a:pt x="2134" y="1440"/>
                  <a:pt x="2281" y="2291"/>
                  <a:pt x="2402" y="3416"/>
                </a:cubicBezTo>
                <a:lnTo>
                  <a:pt x="2104" y="5817"/>
                </a:lnTo>
                <a:cubicBezTo>
                  <a:pt x="2004" y="4995"/>
                  <a:pt x="1896" y="4389"/>
                  <a:pt x="1780" y="3998"/>
                </a:cubicBezTo>
                <a:cubicBezTo>
                  <a:pt x="1663" y="3607"/>
                  <a:pt x="1537" y="3413"/>
                  <a:pt x="1401" y="3416"/>
                </a:cubicBezTo>
                <a:cubicBezTo>
                  <a:pt x="1125" y="3452"/>
                  <a:pt x="903" y="4138"/>
                  <a:pt x="735" y="5476"/>
                </a:cubicBezTo>
                <a:cubicBezTo>
                  <a:pt x="567" y="6813"/>
                  <a:pt x="481" y="8588"/>
                  <a:pt x="476" y="10800"/>
                </a:cubicBezTo>
                <a:cubicBezTo>
                  <a:pt x="481" y="12972"/>
                  <a:pt x="567" y="14735"/>
                  <a:pt x="735" y="16089"/>
                </a:cubicBezTo>
                <a:cubicBezTo>
                  <a:pt x="902" y="17444"/>
                  <a:pt x="1123" y="18141"/>
                  <a:pt x="1397" y="18183"/>
                </a:cubicBezTo>
                <a:cubicBezTo>
                  <a:pt x="1489" y="18186"/>
                  <a:pt x="1578" y="18104"/>
                  <a:pt x="1666" y="17935"/>
                </a:cubicBezTo>
                <a:cubicBezTo>
                  <a:pt x="1754" y="17766"/>
                  <a:pt x="1840" y="17489"/>
                  <a:pt x="1922" y="17102"/>
                </a:cubicBezTo>
                <a:lnTo>
                  <a:pt x="1922" y="10559"/>
                </a:lnTo>
                <a:lnTo>
                  <a:pt x="2369" y="10559"/>
                </a:lnTo>
                <a:lnTo>
                  <a:pt x="2369" y="18932"/>
                </a:lnTo>
                <a:cubicBezTo>
                  <a:pt x="2234" y="19817"/>
                  <a:pt x="2080" y="20482"/>
                  <a:pt x="1906" y="20929"/>
                </a:cubicBezTo>
                <a:cubicBezTo>
                  <a:pt x="1733" y="21375"/>
                  <a:pt x="1555" y="21599"/>
                  <a:pt x="1372" y="21600"/>
                </a:cubicBezTo>
                <a:cubicBezTo>
                  <a:pt x="1106" y="21582"/>
                  <a:pt x="870" y="21114"/>
                  <a:pt x="665" y="20193"/>
                </a:cubicBezTo>
                <a:cubicBezTo>
                  <a:pt x="459" y="19273"/>
                  <a:pt x="297" y="18005"/>
                  <a:pt x="180" y="16387"/>
                </a:cubicBezTo>
                <a:cubicBezTo>
                  <a:pt x="62" y="14770"/>
                  <a:pt x="2" y="12908"/>
                  <a:pt x="0" y="10800"/>
                </a:cubicBezTo>
                <a:cubicBezTo>
                  <a:pt x="2" y="8691"/>
                  <a:pt x="62" y="6829"/>
                  <a:pt x="180" y="5212"/>
                </a:cubicBezTo>
                <a:cubicBezTo>
                  <a:pt x="298" y="3594"/>
                  <a:pt x="460" y="2326"/>
                  <a:pt x="667" y="1406"/>
                </a:cubicBezTo>
                <a:cubicBezTo>
                  <a:pt x="874" y="485"/>
                  <a:pt x="1111" y="17"/>
                  <a:pt x="1379" y="0"/>
                </a:cubicBezTo>
                <a:close/>
              </a:path>
            </a:pathLst>
          </a:custGeom>
          <a:solidFill>
            <a:srgbClr val="808080"/>
          </a:solidFill>
          <a:ln w="12700" cmpd="sng" cap="flat">
            <a:noFill/>
            <a:prstDash val="solid"/>
            <a:round/>
          </a:ln>
        </p:spPr>
      </p:sp>
      <p:sp>
        <p:nvSpPr>
          <p:cNvPr id="410"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&lt;#&gt;</a:t>
            </a:fld>
            <a:endParaRPr lang="zh-CN" altLang="en-US" sz="1067">
              <a:solidFill>
                <a:srgbClr val="808080"/>
              </a:solidFill>
              <a:latin typeface="Montserrat Medium" pitchFamily="50" charset="0"/>
              <a:ea typeface="等线" pitchFamily="0" charset="0"/>
              <a:cs typeface="Calibri" pitchFamily="0" charset="0"/>
            </a:endParaRPr>
          </a:p>
        </p:txBody>
      </p:sp>
      <p:sp>
        <p:nvSpPr>
          <p:cNvPr id="411" name="曲线"/>
          <p:cNvSpPr>
            <a:spLocks noGrp="1"/>
          </p:cNvSpPr>
          <p:nvPr/>
        </p:nvSpPr>
        <p:spPr>
          <a:xfrm rot="0">
            <a:off x="1509943" y="1965684"/>
            <a:ext cx="2213041" cy="221304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412" name="曲线"/>
          <p:cNvSpPr>
            <a:spLocks noGrp="1"/>
          </p:cNvSpPr>
          <p:nvPr/>
        </p:nvSpPr>
        <p:spPr>
          <a:xfrm rot="0">
            <a:off x="4989480" y="1965684"/>
            <a:ext cx="2213041" cy="221304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
        <p:nvSpPr>
          <p:cNvPr id="413" name="曲线"/>
          <p:cNvSpPr>
            <a:spLocks noGrp="1"/>
          </p:cNvSpPr>
          <p:nvPr/>
        </p:nvSpPr>
        <p:spPr>
          <a:xfrm rot="0">
            <a:off x="8469017" y="1965684"/>
            <a:ext cx="2213041" cy="221304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643425015"/>
      </p:ext>
    </p:extLst>
  </p:cSld>
  <p:clrMapOvr>
    <a:masterClrMapping/>
  </p:clrMapOvr>
  <p:hf sldNum="0"/>
</p:sldLayout>
</file>

<file path=ppt/slideLayouts/slideLayout40.xml><?xml version="1.0" encoding="utf-8"?>
<p:sldLayout xmlns:p="http://schemas.openxmlformats.org/presentationml/2006/main" xmlns:a="http://schemas.openxmlformats.org/drawingml/2006/main" xmlns:r="http://schemas.openxmlformats.org/officeDocument/2006/relationships" showMasterSp="0" preserve="1">
  <p:cSld name="自定义版式">
    <p:bg>
      <p:bgPr>
        <a:solidFill>
          <a:schemeClr val="bg1"/>
        </a:solidFill>
      </p:bgPr>
    </p:bg>
    <p:spTree>
      <p:nvGrpSpPr>
        <p:cNvPr id="1" name=""/>
        <p:cNvGrpSpPr/>
        <p:nvPr/>
      </p:nvGrpSpPr>
      <p:grpSpPr>
        <a:xfrm>
          <a:off x="0" y="0"/>
          <a:ext cx="0" cy="0"/>
          <a:chOff x="0" y="0"/>
          <a:chExt cx="0" cy="0"/>
        </a:xfrm>
      </p:grpSpPr>
      <p:grpSp>
        <p:nvGrpSpPr>
          <p:cNvPr id="449" name="Combination"/>
          <p:cNvGrpSpPr>
            <a:grpSpLocks/>
          </p:cNvGrpSpPr>
          <p:nvPr/>
        </p:nvGrpSpPr>
        <p:grpSpPr>
          <a:xfrm>
            <a:off x="583357" y="6337468"/>
            <a:ext cx="265003" cy="104565"/>
            <a:chOff x="583357" y="6337468"/>
            <a:chExt cx="265003" cy="104565"/>
          </a:xfrm>
        </p:grpSpPr>
        <p:sp>
          <p:nvSpPr>
            <p:cNvPr id="442" name="曲线"/>
            <p:cNvSpPr>
              <a:spLocks/>
            </p:cNvSpPr>
            <p:nvPr/>
          </p:nvSpPr>
          <p:spPr>
            <a:xfrm rot="0">
              <a:off x="649992" y="6340030"/>
              <a:ext cx="198368" cy="99952"/>
            </a:xfrm>
            <a:custGeom>
              <a:gdLst>
                <a:gd name="T1" fmla="*/ 0 w 21600"/>
                <a:gd name="T2" fmla="*/ 0 h 21600"/>
                <a:gd name="T3" fmla="*/ 21600 w 21600"/>
                <a:gd name="T4" fmla="*/ 21600 h 21600"/>
              </a:gdLst>
              <a:rect l="T1" t="T2" r="T3" b="T4"/>
              <a:pathLst>
                <a:path w="21600" h="21600">
                  <a:moveTo>
                    <a:pt x="0" y="21600"/>
                  </a:moveTo>
                  <a:lnTo>
                    <a:pt x="10799" y="0"/>
                  </a:lnTo>
                  <a:lnTo>
                    <a:pt x="21600" y="21600"/>
                  </a:lnTo>
                  <a:lnTo>
                    <a:pt x="19618" y="21600"/>
                  </a:lnTo>
                  <a:lnTo>
                    <a:pt x="10744" y="3876"/>
                  </a:lnTo>
                  <a:lnTo>
                    <a:pt x="1953" y="21600"/>
                  </a:lnTo>
                  <a:lnTo>
                    <a:pt x="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443" name="Rectangles"/>
            <p:cNvSpPr>
              <a:spLocks/>
            </p:cNvSpPr>
            <p:nvPr/>
          </p:nvSpPr>
          <p:spPr>
            <a:xfrm rot="0">
              <a:off x="704582" y="6418455"/>
              <a:ext cx="10507"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44" name="Rectangles"/>
            <p:cNvSpPr>
              <a:spLocks/>
            </p:cNvSpPr>
            <p:nvPr/>
          </p:nvSpPr>
          <p:spPr>
            <a:xfrm rot="0">
              <a:off x="716884" y="6418455"/>
              <a:ext cx="11020" cy="10507"/>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45" name="Rectangles"/>
            <p:cNvSpPr>
              <a:spLocks/>
            </p:cNvSpPr>
            <p:nvPr/>
          </p:nvSpPr>
          <p:spPr>
            <a:xfrm rot="0">
              <a:off x="704582" y="6430757"/>
              <a:ext cx="10507"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46" name="Rectangles"/>
            <p:cNvSpPr>
              <a:spLocks/>
            </p:cNvSpPr>
            <p:nvPr/>
          </p:nvSpPr>
          <p:spPr>
            <a:xfrm rot="0">
              <a:off x="716884" y="6430757"/>
              <a:ext cx="11020" cy="11276"/>
            </a:xfrm>
            <a:prstGeom prst="rect"/>
            <a:solidFill>
              <a:srgbClr val="83B542"/>
            </a:solidFill>
            <a:ln w="12700" cmpd="sng" cap="flat">
              <a:noFill/>
              <a:prstDash val="solid"/>
              <a:round/>
            </a:ln>
            <a:effectLst>
              <a:outerShdw sx="100000" sy="100000" algn="t" rotWithShape="0" blurRad="25400" dist="12700" dir="5400000">
                <a:srgbClr val="000000">
                  <a:alpha val="19607"/>
                </a:srgbClr>
              </a:outerShdw>
            </a:effectLst>
          </p:spPr>
        </p:sp>
        <p:sp>
          <p:nvSpPr>
            <p:cNvPr id="447" name="曲线"/>
            <p:cNvSpPr>
              <a:spLocks/>
            </p:cNvSpPr>
            <p:nvPr/>
          </p:nvSpPr>
          <p:spPr>
            <a:xfrm rot="0">
              <a:off x="719191" y="6380780"/>
              <a:ext cx="70479" cy="59971"/>
            </a:xfrm>
            <a:custGeom>
              <a:gdLst>
                <a:gd name="T1" fmla="*/ 0 w 21600"/>
                <a:gd name="T2" fmla="*/ 0 h 21600"/>
                <a:gd name="T3" fmla="*/ 21600 w 21600"/>
                <a:gd name="T4" fmla="*/ 21600 h 21600"/>
              </a:gdLst>
              <a:rect l="T1" t="T2" r="T3" b="T4"/>
              <a:pathLst>
                <a:path w="21600" h="21600">
                  <a:moveTo>
                    <a:pt x="21600" y="21600"/>
                  </a:moveTo>
                  <a:lnTo>
                    <a:pt x="3613" y="0"/>
                  </a:lnTo>
                  <a:lnTo>
                    <a:pt x="0" y="4246"/>
                  </a:lnTo>
                  <a:lnTo>
                    <a:pt x="14688" y="21600"/>
                  </a:lnTo>
                  <a:lnTo>
                    <a:pt x="21600" y="2160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sp>
          <p:nvSpPr>
            <p:cNvPr id="448" name="曲线"/>
            <p:cNvSpPr>
              <a:spLocks/>
            </p:cNvSpPr>
            <p:nvPr/>
          </p:nvSpPr>
          <p:spPr>
            <a:xfrm rot="0">
              <a:off x="583357" y="6337468"/>
              <a:ext cx="134039" cy="104565"/>
            </a:xfrm>
            <a:custGeom>
              <a:gdLst>
                <a:gd name="T1" fmla="*/ 0 w 21600"/>
                <a:gd name="T2" fmla="*/ 0 h 21600"/>
                <a:gd name="T3" fmla="*/ 21600 w 21600"/>
                <a:gd name="T4" fmla="*/ 21600 h 21600"/>
              </a:gdLst>
              <a:rect l="T1" t="T2" r="T3" b="T4"/>
              <a:pathLst>
                <a:path w="21600" h="21600">
                  <a:moveTo>
                    <a:pt x="16891" y="0"/>
                  </a:moveTo>
                  <a:lnTo>
                    <a:pt x="0" y="21600"/>
                  </a:lnTo>
                  <a:lnTo>
                    <a:pt x="3345" y="21600"/>
                  </a:lnTo>
                  <a:lnTo>
                    <a:pt x="16767" y="4711"/>
                  </a:lnTo>
                  <a:lnTo>
                    <a:pt x="19741" y="8576"/>
                  </a:lnTo>
                  <a:lnTo>
                    <a:pt x="21600" y="6247"/>
                  </a:lnTo>
                  <a:lnTo>
                    <a:pt x="16891" y="0"/>
                  </a:lnTo>
                  <a:close/>
                </a:path>
              </a:pathLst>
            </a:custGeom>
            <a:solidFill>
              <a:srgbClr val="83B542"/>
            </a:solidFill>
            <a:ln cmpd="sng" cap="flat">
              <a:noFill/>
              <a:prstDash val="solid"/>
              <a:round/>
            </a:ln>
            <a:effectLst>
              <a:outerShdw sx="100000" sy="100000" algn="t" rotWithShape="0" blurRad="25400" dist="12700" dir="5400000">
                <a:srgbClr val="000000">
                  <a:alpha val="19607"/>
                </a:srgbClr>
              </a:outerShdw>
            </a:effectLst>
          </p:spPr>
        </p:sp>
      </p:grpSp>
      <p:sp>
        <p:nvSpPr>
          <p:cNvPr id="450" name="曲线"/>
          <p:cNvSpPr>
            <a:spLocks/>
          </p:cNvSpPr>
          <p:nvPr/>
        </p:nvSpPr>
        <p:spPr>
          <a:xfrm rot="0">
            <a:off x="448053" y="6502401"/>
            <a:ext cx="564561" cy="68498"/>
          </a:xfrm>
          <a:custGeom>
            <a:gdLst>
              <a:gd name="T1" fmla="*/ 0 w 21600"/>
              <a:gd name="T2" fmla="*/ 0 h 21600"/>
              <a:gd name="T3" fmla="*/ 21600 w 21600"/>
              <a:gd name="T4" fmla="*/ 21600 h 21600"/>
            </a:gdLst>
            <a:rect l="T1" t="T2" r="T3" b="T4"/>
            <a:pathLst>
              <a:path w="21600" h="21600">
                <a:moveTo>
                  <a:pt x="3462" y="3596"/>
                </a:moveTo>
                <a:lnTo>
                  <a:pt x="3462" y="11972"/>
                </a:lnTo>
                <a:lnTo>
                  <a:pt x="4016" y="11972"/>
                </a:lnTo>
                <a:cubicBezTo>
                  <a:pt x="4224" y="11961"/>
                  <a:pt x="4381" y="11591"/>
                  <a:pt x="4486" y="10861"/>
                </a:cubicBezTo>
                <a:cubicBezTo>
                  <a:pt x="4592" y="10130"/>
                  <a:pt x="4646" y="9100"/>
                  <a:pt x="4646" y="7769"/>
                </a:cubicBezTo>
                <a:cubicBezTo>
                  <a:pt x="4646" y="6439"/>
                  <a:pt x="4592" y="5414"/>
                  <a:pt x="4486" y="4692"/>
                </a:cubicBezTo>
                <a:cubicBezTo>
                  <a:pt x="4381" y="3970"/>
                  <a:pt x="4224" y="3605"/>
                  <a:pt x="4016" y="3596"/>
                </a:cubicBezTo>
              </a:path>
              <a:path w="21600" h="21600">
                <a:moveTo>
                  <a:pt x="16986" y="300"/>
                </a:moveTo>
                <a:lnTo>
                  <a:pt x="19128" y="300"/>
                </a:lnTo>
                <a:lnTo>
                  <a:pt x="19148" y="300"/>
                </a:lnTo>
                <a:lnTo>
                  <a:pt x="19634" y="300"/>
                </a:lnTo>
                <a:lnTo>
                  <a:pt x="20380" y="10530"/>
                </a:lnTo>
                <a:lnTo>
                  <a:pt x="21134" y="300"/>
                </a:lnTo>
                <a:lnTo>
                  <a:pt x="21600" y="300"/>
                </a:lnTo>
                <a:lnTo>
                  <a:pt x="20602" y="13889"/>
                </a:lnTo>
                <a:lnTo>
                  <a:pt x="20602" y="21299"/>
                </a:lnTo>
                <a:lnTo>
                  <a:pt x="20129" y="21299"/>
                </a:lnTo>
                <a:lnTo>
                  <a:pt x="20129" y="13950"/>
                </a:lnTo>
                <a:lnTo>
                  <a:pt x="19148" y="576"/>
                </a:lnTo>
                <a:lnTo>
                  <a:pt x="19148" y="3596"/>
                </a:lnTo>
                <a:lnTo>
                  <a:pt x="18304" y="3596"/>
                </a:lnTo>
                <a:lnTo>
                  <a:pt x="18304" y="21299"/>
                </a:lnTo>
                <a:lnTo>
                  <a:pt x="17831" y="21299"/>
                </a:lnTo>
                <a:lnTo>
                  <a:pt x="17831" y="3596"/>
                </a:lnTo>
                <a:lnTo>
                  <a:pt x="16986" y="3596"/>
                </a:lnTo>
              </a:path>
              <a:path w="21600" h="21600">
                <a:moveTo>
                  <a:pt x="16148" y="300"/>
                </a:moveTo>
                <a:lnTo>
                  <a:pt x="16621" y="300"/>
                </a:lnTo>
                <a:lnTo>
                  <a:pt x="16621" y="21299"/>
                </a:lnTo>
                <a:lnTo>
                  <a:pt x="16148" y="21299"/>
                </a:lnTo>
              </a:path>
              <a:path w="21600" h="21600">
                <a:moveTo>
                  <a:pt x="10556" y="300"/>
                </a:moveTo>
                <a:lnTo>
                  <a:pt x="10945" y="300"/>
                </a:lnTo>
                <a:lnTo>
                  <a:pt x="12351" y="14520"/>
                </a:lnTo>
                <a:lnTo>
                  <a:pt x="12351" y="300"/>
                </a:lnTo>
                <a:lnTo>
                  <a:pt x="12820" y="300"/>
                </a:lnTo>
                <a:lnTo>
                  <a:pt x="12820" y="21299"/>
                </a:lnTo>
                <a:lnTo>
                  <a:pt x="12431" y="21299"/>
                </a:lnTo>
                <a:lnTo>
                  <a:pt x="11025" y="7079"/>
                </a:lnTo>
                <a:lnTo>
                  <a:pt x="11025" y="21299"/>
                </a:lnTo>
                <a:lnTo>
                  <a:pt x="10556" y="21299"/>
                </a:lnTo>
              </a:path>
              <a:path w="21600" h="21600">
                <a:moveTo>
                  <a:pt x="8105" y="300"/>
                </a:moveTo>
                <a:lnTo>
                  <a:pt x="9965" y="300"/>
                </a:lnTo>
                <a:lnTo>
                  <a:pt x="9965" y="3566"/>
                </a:lnTo>
                <a:lnTo>
                  <a:pt x="8578" y="3566"/>
                </a:lnTo>
                <a:lnTo>
                  <a:pt x="8578" y="9031"/>
                </a:lnTo>
                <a:lnTo>
                  <a:pt x="9809" y="9031"/>
                </a:lnTo>
                <a:lnTo>
                  <a:pt x="9809" y="12238"/>
                </a:lnTo>
                <a:lnTo>
                  <a:pt x="8578" y="12238"/>
                </a:lnTo>
                <a:lnTo>
                  <a:pt x="8578" y="18033"/>
                </a:lnTo>
                <a:lnTo>
                  <a:pt x="10016" y="18033"/>
                </a:lnTo>
                <a:lnTo>
                  <a:pt x="10016" y="21299"/>
                </a:lnTo>
                <a:lnTo>
                  <a:pt x="8105" y="21299"/>
                </a:lnTo>
              </a:path>
              <a:path w="21600" h="21600">
                <a:moveTo>
                  <a:pt x="5654" y="300"/>
                </a:moveTo>
                <a:lnTo>
                  <a:pt x="7514" y="300"/>
                </a:lnTo>
                <a:lnTo>
                  <a:pt x="7514" y="3566"/>
                </a:lnTo>
                <a:lnTo>
                  <a:pt x="6127" y="3566"/>
                </a:lnTo>
                <a:lnTo>
                  <a:pt x="6127" y="9031"/>
                </a:lnTo>
                <a:lnTo>
                  <a:pt x="7358" y="9031"/>
                </a:lnTo>
                <a:lnTo>
                  <a:pt x="7358" y="12238"/>
                </a:lnTo>
                <a:lnTo>
                  <a:pt x="6127" y="12238"/>
                </a:lnTo>
                <a:lnTo>
                  <a:pt x="6127" y="18033"/>
                </a:lnTo>
                <a:lnTo>
                  <a:pt x="7565" y="18033"/>
                </a:lnTo>
                <a:lnTo>
                  <a:pt x="7565" y="21299"/>
                </a:lnTo>
                <a:lnTo>
                  <a:pt x="5654" y="21299"/>
                </a:lnTo>
              </a:path>
              <a:path w="21600" h="21600">
                <a:moveTo>
                  <a:pt x="2989" y="300"/>
                </a:moveTo>
                <a:lnTo>
                  <a:pt x="4038" y="300"/>
                </a:lnTo>
                <a:cubicBezTo>
                  <a:pt x="4376" y="320"/>
                  <a:pt x="4640" y="983"/>
                  <a:pt x="4831" y="2290"/>
                </a:cubicBezTo>
                <a:cubicBezTo>
                  <a:pt x="5022" y="3596"/>
                  <a:pt x="5119" y="5422"/>
                  <a:pt x="5122" y="7769"/>
                </a:cubicBezTo>
                <a:cubicBezTo>
                  <a:pt x="5121" y="9368"/>
                  <a:pt x="5074" y="10732"/>
                  <a:pt x="4981" y="11862"/>
                </a:cubicBezTo>
                <a:cubicBezTo>
                  <a:pt x="4888" y="12991"/>
                  <a:pt x="4754" y="13837"/>
                  <a:pt x="4580" y="14399"/>
                </a:cubicBezTo>
                <a:lnTo>
                  <a:pt x="5166" y="21299"/>
                </a:lnTo>
                <a:lnTo>
                  <a:pt x="4657" y="21299"/>
                </a:lnTo>
                <a:lnTo>
                  <a:pt x="4136" y="15148"/>
                </a:lnTo>
                <a:cubicBezTo>
                  <a:pt x="4103" y="15173"/>
                  <a:pt x="4070" y="15183"/>
                  <a:pt x="4038" y="15178"/>
                </a:cubicBezTo>
                <a:lnTo>
                  <a:pt x="3462" y="15178"/>
                </a:lnTo>
                <a:lnTo>
                  <a:pt x="3462" y="21299"/>
                </a:lnTo>
                <a:lnTo>
                  <a:pt x="2989" y="21299"/>
                </a:lnTo>
              </a:path>
              <a:path w="21600" h="21600">
                <a:moveTo>
                  <a:pt x="14689" y="0"/>
                </a:moveTo>
                <a:cubicBezTo>
                  <a:pt x="14898" y="3"/>
                  <a:pt x="15089" y="303"/>
                  <a:pt x="15261" y="899"/>
                </a:cubicBezTo>
                <a:cubicBezTo>
                  <a:pt x="15432" y="1494"/>
                  <a:pt x="15578" y="2364"/>
                  <a:pt x="15698" y="3506"/>
                </a:cubicBezTo>
                <a:lnTo>
                  <a:pt x="15392" y="5877"/>
                </a:lnTo>
                <a:cubicBezTo>
                  <a:pt x="15299" y="5053"/>
                  <a:pt x="15196" y="4436"/>
                  <a:pt x="15082" y="4028"/>
                </a:cubicBezTo>
                <a:cubicBezTo>
                  <a:pt x="14968" y="3620"/>
                  <a:pt x="14844" y="3416"/>
                  <a:pt x="14711" y="3416"/>
                </a:cubicBezTo>
                <a:cubicBezTo>
                  <a:pt x="14442" y="3454"/>
                  <a:pt x="14225" y="4144"/>
                  <a:pt x="14058" y="5487"/>
                </a:cubicBezTo>
                <a:cubicBezTo>
                  <a:pt x="13892" y="6830"/>
                  <a:pt x="13806" y="8601"/>
                  <a:pt x="13801" y="10800"/>
                </a:cubicBezTo>
                <a:cubicBezTo>
                  <a:pt x="13806" y="12998"/>
                  <a:pt x="13892" y="14769"/>
                  <a:pt x="14058" y="16112"/>
                </a:cubicBezTo>
                <a:cubicBezTo>
                  <a:pt x="14225" y="17455"/>
                  <a:pt x="14442" y="18145"/>
                  <a:pt x="14711" y="18183"/>
                </a:cubicBezTo>
                <a:cubicBezTo>
                  <a:pt x="14844" y="18184"/>
                  <a:pt x="14968" y="17979"/>
                  <a:pt x="15082" y="17567"/>
                </a:cubicBezTo>
                <a:cubicBezTo>
                  <a:pt x="15196" y="17156"/>
                  <a:pt x="15299" y="16531"/>
                  <a:pt x="15392" y="15692"/>
                </a:cubicBezTo>
                <a:lnTo>
                  <a:pt x="15698" y="18093"/>
                </a:lnTo>
                <a:cubicBezTo>
                  <a:pt x="15578" y="19235"/>
                  <a:pt x="15432" y="20105"/>
                  <a:pt x="15260" y="20700"/>
                </a:cubicBezTo>
                <a:cubicBezTo>
                  <a:pt x="15088" y="21296"/>
                  <a:pt x="14896" y="21596"/>
                  <a:pt x="14686" y="21600"/>
                </a:cubicBezTo>
                <a:cubicBezTo>
                  <a:pt x="14424" y="21582"/>
                  <a:pt x="14191" y="21114"/>
                  <a:pt x="13987" y="20193"/>
                </a:cubicBezTo>
                <a:cubicBezTo>
                  <a:pt x="13783" y="19273"/>
                  <a:pt x="13622" y="18005"/>
                  <a:pt x="13504" y="16387"/>
                </a:cubicBezTo>
                <a:cubicBezTo>
                  <a:pt x="13387" y="14770"/>
                  <a:pt x="13327" y="12908"/>
                  <a:pt x="13325" y="10800"/>
                </a:cubicBezTo>
                <a:cubicBezTo>
                  <a:pt x="13327" y="8691"/>
                  <a:pt x="13387" y="6829"/>
                  <a:pt x="13505" y="5212"/>
                </a:cubicBezTo>
                <a:cubicBezTo>
                  <a:pt x="13622" y="3594"/>
                  <a:pt x="13783" y="2326"/>
                  <a:pt x="13988" y="1406"/>
                </a:cubicBezTo>
                <a:cubicBezTo>
                  <a:pt x="14192" y="485"/>
                  <a:pt x="14426" y="17"/>
                  <a:pt x="14689" y="0"/>
                </a:cubicBezTo>
              </a:path>
              <a:path w="21600" h="21600">
                <a:moveTo>
                  <a:pt x="1379" y="0"/>
                </a:moveTo>
                <a:cubicBezTo>
                  <a:pt x="1593" y="1"/>
                  <a:pt x="1787" y="290"/>
                  <a:pt x="1960" y="865"/>
                </a:cubicBezTo>
                <a:cubicBezTo>
                  <a:pt x="2134" y="1440"/>
                  <a:pt x="2281" y="2291"/>
                  <a:pt x="2402" y="3416"/>
                </a:cubicBezTo>
                <a:lnTo>
                  <a:pt x="2104" y="5817"/>
                </a:lnTo>
                <a:cubicBezTo>
                  <a:pt x="2004" y="4995"/>
                  <a:pt x="1896" y="4389"/>
                  <a:pt x="1780" y="3998"/>
                </a:cubicBezTo>
                <a:cubicBezTo>
                  <a:pt x="1663" y="3607"/>
                  <a:pt x="1537" y="3413"/>
                  <a:pt x="1401" y="3416"/>
                </a:cubicBezTo>
                <a:cubicBezTo>
                  <a:pt x="1125" y="3452"/>
                  <a:pt x="903" y="4138"/>
                  <a:pt x="735" y="5476"/>
                </a:cubicBezTo>
                <a:cubicBezTo>
                  <a:pt x="567" y="6813"/>
                  <a:pt x="481" y="8588"/>
                  <a:pt x="476" y="10800"/>
                </a:cubicBezTo>
                <a:cubicBezTo>
                  <a:pt x="481" y="12972"/>
                  <a:pt x="567" y="14735"/>
                  <a:pt x="735" y="16089"/>
                </a:cubicBezTo>
                <a:cubicBezTo>
                  <a:pt x="902" y="17444"/>
                  <a:pt x="1123" y="18141"/>
                  <a:pt x="1397" y="18183"/>
                </a:cubicBezTo>
                <a:cubicBezTo>
                  <a:pt x="1489" y="18186"/>
                  <a:pt x="1578" y="18104"/>
                  <a:pt x="1666" y="17935"/>
                </a:cubicBezTo>
                <a:cubicBezTo>
                  <a:pt x="1754" y="17766"/>
                  <a:pt x="1840" y="17489"/>
                  <a:pt x="1922" y="17102"/>
                </a:cubicBezTo>
                <a:lnTo>
                  <a:pt x="1922" y="10559"/>
                </a:lnTo>
                <a:lnTo>
                  <a:pt x="2369" y="10559"/>
                </a:lnTo>
                <a:lnTo>
                  <a:pt x="2369" y="18932"/>
                </a:lnTo>
                <a:cubicBezTo>
                  <a:pt x="2234" y="19817"/>
                  <a:pt x="2080" y="20482"/>
                  <a:pt x="1906" y="20929"/>
                </a:cubicBezTo>
                <a:cubicBezTo>
                  <a:pt x="1733" y="21375"/>
                  <a:pt x="1555" y="21599"/>
                  <a:pt x="1372" y="21600"/>
                </a:cubicBezTo>
                <a:cubicBezTo>
                  <a:pt x="1106" y="21582"/>
                  <a:pt x="870" y="21114"/>
                  <a:pt x="665" y="20193"/>
                </a:cubicBezTo>
                <a:cubicBezTo>
                  <a:pt x="459" y="19273"/>
                  <a:pt x="297" y="18005"/>
                  <a:pt x="180" y="16387"/>
                </a:cubicBezTo>
                <a:cubicBezTo>
                  <a:pt x="62" y="14770"/>
                  <a:pt x="2" y="12908"/>
                  <a:pt x="0" y="10800"/>
                </a:cubicBezTo>
                <a:cubicBezTo>
                  <a:pt x="2" y="8691"/>
                  <a:pt x="62" y="6829"/>
                  <a:pt x="180" y="5212"/>
                </a:cubicBezTo>
                <a:cubicBezTo>
                  <a:pt x="298" y="3594"/>
                  <a:pt x="460" y="2326"/>
                  <a:pt x="667" y="1406"/>
                </a:cubicBezTo>
                <a:cubicBezTo>
                  <a:pt x="874" y="485"/>
                  <a:pt x="1111" y="17"/>
                  <a:pt x="1379" y="0"/>
                </a:cubicBezTo>
                <a:close/>
              </a:path>
            </a:pathLst>
          </a:custGeom>
          <a:solidFill>
            <a:srgbClr val="808080"/>
          </a:solidFill>
          <a:ln w="12700" cmpd="sng" cap="flat">
            <a:noFill/>
            <a:prstDash val="solid"/>
            <a:round/>
          </a:ln>
        </p:spPr>
      </p:sp>
      <p:sp>
        <p:nvSpPr>
          <p:cNvPr id="451"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algn="ct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&lt;#&gt;</a:t>
            </a:fld>
            <a:endParaRPr lang="zh-CN" altLang="en-US" sz="1067">
              <a:solidFill>
                <a:srgbClr val="808080"/>
              </a:solidFill>
              <a:latin typeface="Montserrat Medium" pitchFamily="50" charset="0"/>
              <a:ea typeface="等线" pitchFamily="0" charset="0"/>
              <a:cs typeface="Calibri" pitchFamily="0" charset="0"/>
            </a:endParaRPr>
          </a:p>
        </p:txBody>
      </p:sp>
      <p:sp>
        <p:nvSpPr>
          <p:cNvPr id="452" name="曲线"/>
          <p:cNvSpPr>
            <a:spLocks noGrp="1"/>
          </p:cNvSpPr>
          <p:nvPr/>
        </p:nvSpPr>
        <p:spPr>
          <a:xfrm rot="0">
            <a:off x="5169890" y="605408"/>
            <a:ext cx="1852220" cy="185222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txBody>
          <a:bodyPr vert="horz" wrap="square" lIns="91440" tIns="45720" rIns="91440" bIns="45720" anchor="t" anchorCtr="0">
            <a:prstTxWarp prst="textNoShape"/>
          </a:bodyPr>
          <a:lstStyle/>
          <a:p>
            <a:endParaRPr lang="zh-CN" altLang="en-US"/>
          </a:p>
        </p:txBody>
      </p:sp>
    </p:spTree>
    <p:extLst>
      <p:ext uri="{BB962C8B-B14F-4D97-AF65-F5344CB8AC3E}">
        <p14:creationId xmlns:p14="http://schemas.microsoft.com/office/powerpoint/2010/main" val="7555236"/>
      </p:ext>
    </p:extLst>
  </p:cSld>
  <p:clrMapOvr>
    <a:masterClrMapping/>
  </p:clrMapOvr>
  <p:hf sldNum="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Relationship Id="rId16" Type="http://schemas.openxmlformats.org/officeDocument/2006/relationships/slideLayout" Target="../slideLayouts/slideLayout37.xml"/><Relationship Id="rId17" Type="http://schemas.openxmlformats.org/officeDocument/2006/relationships/slideLayout" Target="../slideLayouts/slideLayout38.xml"/><Relationship Id="rId18" Type="http://schemas.openxmlformats.org/officeDocument/2006/relationships/slideLayout" Target="../slideLayouts/slideLayout39.xml"/><Relationship Id="rId19" Type="http://schemas.openxmlformats.org/officeDocument/2006/relationships/slideLayout" Target="../slideLayouts/slideLayout40.xml"/><Relationship Id="rId20" Type="http://schemas.openxmlformats.org/officeDocument/2006/relationships/theme" Target="../theme/theme2.xml"/></Relationships>
</file>

<file path=ppt/slideMasters/slideMaster1.xml><?xml version="1.0" encoding="utf-8"?>
<p:sld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 name="Text box"/>
          <p:cNvSpPr>
            <a:spLocks noGrp="1"/>
          </p:cNvSpPr>
          <p:nvPr>
            <p:ph type="title"/>
          </p:nvPr>
        </p:nvSpPr>
        <p:spPr>
          <a:xfrm rot="0">
            <a:off x="838200" y="365126"/>
            <a:ext cx="10515600" cy="1325563"/>
          </a:xfrm>
          <a:prstGeom prst="rect"/>
          <a:noFill/>
          <a:ln w="12700" cmpd="sng" cap="flat">
            <a:noFill/>
            <a:prstDash val="solid"/>
            <a:miter/>
          </a:ln>
        </p:spPr>
        <p:txBody>
          <a:bodyPr vert="horz" wrap="square" lIns="91440" tIns="45720" rIns="91440" bIns="45720" anchor="ctr" anchorCtr="0">
            <a:prstTxWarp prst="textNoShape"/>
          </a:bodyPr>
          <a:lstStyle/>
          <a:p>
            <a:r>
              <a:rPr lang="en-US" altLang="zh-CN"/>
              <a:t>Click to edit Master title style</a:t>
            </a:r>
            <a:endParaRPr lang="zh-CN" altLang="en-US"/>
          </a:p>
        </p:txBody>
      </p:sp>
      <p:sp>
        <p:nvSpPr>
          <p:cNvPr id="3" name="Text box"/>
          <p:cNvSpPr>
            <a:spLocks noGrp="1"/>
          </p:cNvSpPr>
          <p:nvPr>
            <p:ph type="body" idx="1"/>
          </p:nvPr>
        </p:nvSpPr>
        <p:spPr>
          <a:xfrm rot="0">
            <a:off x="838200" y="1825626"/>
            <a:ext cx="10515600" cy="4351337"/>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4" name="Text box"/>
          <p:cNvSpPr>
            <a:spLocks noGrp="1"/>
          </p:cNvSpPr>
          <p:nvPr>
            <p:ph type="dt" idx="2"/>
          </p:nvPr>
        </p:nvSpPr>
        <p:spPr>
          <a:xfrm rot="0">
            <a:off x="838200" y="6356351"/>
            <a:ext cx="2743200" cy="365125"/>
          </a:xfrm>
          <a:prstGeom prst="rect"/>
          <a:noFill/>
          <a:ln w="12700" cmpd="sng" cap="flat">
            <a:noFill/>
            <a:prstDash val="solid"/>
            <a:miter/>
          </a:ln>
        </p:spPr>
        <p:txBody>
          <a:bodyPr vert="horz" wrap="square" lIns="91440" tIns="45720" rIns="91440" bIns="45720" anchor="ctr" anchorCtr="0">
            <a:prstTxWarp prst="textNoShape"/>
          </a:bodyPr>
          <a:lstStyle/>
          <a:p>
            <a:pPr algn="l"/>
            <a:r>
              <a:rPr lang="en-US" altLang="zh-CN" sz="1200">
                <a:solidFill>
                  <a:srgbClr val="898989"/>
                </a:solidFill>
                <a:latin typeface="Calibri" pitchFamily="0" charset="0"/>
                <a:ea typeface="等线" pitchFamily="0" charset="0"/>
                <a:cs typeface="Calibri" pitchFamily="0" charset="0"/>
              </a:rPr>
              <a:t>Date/Time</a:t>
            </a:r>
            <a:endParaRPr lang="zh-CN" altLang="en-US" sz="1200">
              <a:solidFill>
                <a:srgbClr val="898989"/>
              </a:solidFill>
              <a:latin typeface="Calibri" pitchFamily="0" charset="0"/>
              <a:ea typeface="等线" pitchFamily="0" charset="0"/>
              <a:cs typeface="Calibri" pitchFamily="0" charset="0"/>
            </a:endParaRPr>
          </a:p>
        </p:txBody>
      </p:sp>
      <p:sp>
        <p:nvSpPr>
          <p:cNvPr id="5" name="Text box"/>
          <p:cNvSpPr>
            <a:spLocks noGrp="1"/>
          </p:cNvSpPr>
          <p:nvPr>
            <p:ph type="ftr" idx="3"/>
          </p:nvPr>
        </p:nvSpPr>
        <p:spPr>
          <a:xfrm rot="0">
            <a:off x="4038600" y="6356351"/>
            <a:ext cx="4114800" cy="365125"/>
          </a:xfrm>
          <a:prstGeom prst="rect"/>
          <a:noFill/>
          <a:ln w="12700" cmpd="sng" cap="flat">
            <a:noFill/>
            <a:prstDash val="solid"/>
            <a:miter/>
          </a:ln>
        </p:spPr>
        <p:txBody>
          <a:bodyPr vert="horz" wrap="square" lIns="91440" tIns="45720" rIns="91440" bIns="45720" anchor="ctr" anchorCtr="0">
            <a:prstTxWarp prst="textNoShape"/>
          </a:bodyPr>
          <a:lstStyle/>
          <a:p>
            <a:pPr algn="ctr"/>
            <a:endParaRPr lang="zh-CN" altLang="en-US" sz="1200">
              <a:solidFill>
                <a:srgbClr val="898989"/>
              </a:solidFill>
              <a:latin typeface="Calibri" pitchFamily="0" charset="0"/>
              <a:ea typeface="等线" pitchFamily="0" charset="0"/>
              <a:cs typeface="Calibri" pitchFamily="0" charset="0"/>
            </a:endParaRPr>
          </a:p>
        </p:txBody>
      </p:sp>
      <p:sp>
        <p:nvSpPr>
          <p:cNvPr id="6" name="Text box"/>
          <p:cNvSpPr>
            <a:spLocks noGrp="1"/>
          </p:cNvSpPr>
          <p:nvPr>
            <p:ph type="sldNum" idx="4"/>
          </p:nvPr>
        </p:nvSpPr>
        <p:spPr>
          <a:xfrm rot="0">
            <a:off x="8610600" y="6356351"/>
            <a:ext cx="2743200" cy="365125"/>
          </a:xfrm>
          <a:prstGeom prst="rect"/>
          <a:noFill/>
          <a:ln w="12700" cmpd="sng" cap="flat">
            <a:noFill/>
            <a:prstDash val="solid"/>
            <a:miter/>
          </a:ln>
        </p:spPr>
        <p:txBody>
          <a:bodyPr vert="horz" wrap="square" lIns="91440" tIns="45720" rIns="91440" bIns="45720" anchor="ctr" anchorCtr="0">
            <a:prstTxWarp prst="textNoShape"/>
          </a:bodyPr>
          <a:lstStyle/>
          <a:p>
            <a:pPr algn="r"/>
            <a:fld id="{CAD2D6BD-DE1B-4B5F-8B41-2702339687B9}" type="slidenum">
              <a:rPr lang="en-US" altLang="zh-CN" sz="1200" b="0" i="0" u="none" strike="noStrike" kern="1200" cap="none" spc="0" baseline="0">
                <a:solidFill>
                  <a:srgbClr val="898989"/>
                </a:solidFill>
                <a:latin typeface="Calibri" pitchFamily="0" charset="0"/>
                <a:ea typeface="等线" pitchFamily="0" charset="0"/>
                <a:cs typeface="Calibri" pitchFamily="0" charset="0"/>
              </a:rPr>
              <a:t>&lt;#&gt;</a:t>
            </a:fld>
            <a:endParaRPr lang="zh-CN" altLang="en-US" sz="1200">
              <a:solidFill>
                <a:srgbClr val="898989"/>
              </a:solidFill>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691333129"/>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sldNum="0" hdr="0" ftr="0" dt="0"/>
  <p:txStyles>
    <p:titleStyle>
      <a:lvl1pPr algn="l" defTabSz="914400" eaLnBrk="1" fontAlgn="auto" latinLnBrk="0" hangingPunct="1">
        <a:lnSpc>
          <a:spcPct val="90000"/>
        </a:lnSpc>
        <a:spcBef>
          <a:spcPts val="0"/>
        </a:spcBef>
        <a:buNone/>
        <a:defRPr sz="4400" kern="1200">
          <a:solidFill>
            <a:schemeClr val="tx1"/>
          </a:solidFill>
          <a:latin typeface="Calibri Light" pitchFamily="0" charset="0"/>
          <a:ea typeface="等线 Light" pitchFamily="0" charset="0"/>
          <a:cs typeface="Calibri Light" pitchFamily="0" charset="0"/>
        </a:defRPr>
      </a:lvl1pPr>
    </p:titleStyle>
    <p:bodyStyle>
      <a:lvl1pPr marL="228600" indent="-228600" algn="l" defTabSz="914400" eaLnBrk="1" fontAlgn="auto" latinLnBrk="0" hangingPunct="1">
        <a:lnSpc>
          <a:spcPct val="90000"/>
        </a:lnSpc>
        <a:spcBef>
          <a:spcPts val="1000"/>
        </a:spcBef>
        <a:buFont typeface="Arial" pitchFamily="34" charset="0"/>
        <a:buChar char="•"/>
        <a:defRPr sz="2800" kern="1200">
          <a:solidFill>
            <a:schemeClr val="tx1"/>
          </a:solidFill>
          <a:latin typeface="Calibri" pitchFamily="0" charset="0"/>
          <a:ea typeface="等线" pitchFamily="0" charset="0"/>
          <a:cs typeface="Calibri" pitchFamily="0" charset="0"/>
        </a:defRPr>
      </a:lvl1pPr>
      <a:lvl2pPr marL="685800" indent="-228600" algn="l" defTabSz="914400" eaLnBrk="1" fontAlgn="auto" latinLnBrk="0" hangingPunct="1">
        <a:lnSpc>
          <a:spcPct val="90000"/>
        </a:lnSpc>
        <a:spcBef>
          <a:spcPts val="500"/>
        </a:spcBef>
        <a:buFont typeface="Arial" pitchFamily="34" charset="0"/>
        <a:buChar char="•"/>
        <a:defRPr sz="2400" kern="1200">
          <a:solidFill>
            <a:schemeClr val="tx1"/>
          </a:solidFill>
          <a:latin typeface="Calibri" pitchFamily="0" charset="0"/>
          <a:ea typeface="等线" pitchFamily="0" charset="0"/>
          <a:cs typeface="Calibri" pitchFamily="0" charset="0"/>
        </a:defRPr>
      </a:lvl2pPr>
      <a:lvl3pPr marL="1143000" indent="-228600" algn="l" defTabSz="914400" eaLnBrk="1" fontAlgn="auto" latinLnBrk="0" hangingPunct="1">
        <a:lnSpc>
          <a:spcPct val="90000"/>
        </a:lnSpc>
        <a:spcBef>
          <a:spcPts val="500"/>
        </a:spcBef>
        <a:buFont typeface="Arial" pitchFamily="34" charset="0"/>
        <a:buChar char="•"/>
        <a:defRPr sz="2000" kern="1200">
          <a:solidFill>
            <a:schemeClr val="tx1"/>
          </a:solidFill>
          <a:latin typeface="Calibri" pitchFamily="0" charset="0"/>
          <a:ea typeface="等线" pitchFamily="0" charset="0"/>
          <a:cs typeface="Calibri" pitchFamily="0" charset="0"/>
        </a:defRPr>
      </a:lvl3pPr>
      <a:lvl4pPr marL="16002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4pPr>
      <a:lvl5pPr marL="20574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5pPr>
      <a:lvl6pPr marL="25146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6pPr>
      <a:lvl7pPr marL="2971927"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7pPr>
      <a:lvl8pPr marL="3429127"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8pPr>
      <a:lvl9pPr marL="3429127"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9pPr>
    </p:bodyStyle>
  </p:txStyles>
</p:sldMaster>
</file>

<file path=ppt/slideMasters/slideMaster2.xml><?xml version="1.0" encoding="utf-8"?>
<p:sldMaster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7" name="Text box"/>
          <p:cNvSpPr>
            <a:spLocks noGrp="1"/>
          </p:cNvSpPr>
          <p:nvPr>
            <p:ph type="title"/>
          </p:nvPr>
        </p:nvSpPr>
        <p:spPr>
          <a:xfrm rot="0">
            <a:off x="838200" y="365126"/>
            <a:ext cx="10515600" cy="1325563"/>
          </a:xfrm>
          <a:prstGeom prst="rect"/>
          <a:noFill/>
          <a:ln w="12700" cmpd="sng" cap="flat">
            <a:noFill/>
            <a:prstDash val="solid"/>
            <a:miter/>
          </a:ln>
        </p:spPr>
        <p:txBody>
          <a:bodyPr vert="horz" wrap="square" lIns="91440" tIns="45720" rIns="91440" bIns="45720" anchor="ctr" anchorCtr="0">
            <a:prstTxWarp prst="textNoShape"/>
          </a:bodyPr>
          <a:lstStyle/>
          <a:p>
            <a:r>
              <a:rPr lang="en-US" altLang="zh-CN"/>
              <a:t>Click to edit Master title style</a:t>
            </a:r>
            <a:endParaRPr lang="zh-CN" altLang="en-US"/>
          </a:p>
        </p:txBody>
      </p:sp>
      <p:sp>
        <p:nvSpPr>
          <p:cNvPr id="8" name="Text box"/>
          <p:cNvSpPr>
            <a:spLocks noGrp="1"/>
          </p:cNvSpPr>
          <p:nvPr>
            <p:ph type="body" idx="1"/>
          </p:nvPr>
        </p:nvSpPr>
        <p:spPr>
          <a:xfrm rot="0">
            <a:off x="838200" y="1825626"/>
            <a:ext cx="10515600" cy="4351337"/>
          </a:xfrm>
          <a:prstGeom prst="rect"/>
          <a:noFill/>
          <a:ln w="12700" cmpd="sng" cap="flat">
            <a:noFill/>
            <a:prstDash val="solid"/>
            <a:miter/>
          </a:ln>
        </p:spPr>
        <p:txBody>
          <a:bodyPr vert="horz" wrap="square" lIns="91440" tIns="45720" rIns="91440" bIns="45720" anchor="t" anchorCtr="0">
            <a:prstTxWarp prst="textNoShape"/>
          </a:bodyPr>
          <a:lstStyle/>
          <a:p>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9" name="Text box"/>
          <p:cNvSpPr>
            <a:spLocks noGrp="1"/>
          </p:cNvSpPr>
          <p:nvPr>
            <p:ph type="dt" idx="2"/>
          </p:nvPr>
        </p:nvSpPr>
        <p:spPr>
          <a:xfrm rot="0">
            <a:off x="838200" y="6356351"/>
            <a:ext cx="2743200" cy="365125"/>
          </a:xfrm>
          <a:prstGeom prst="rect"/>
          <a:noFill/>
          <a:ln w="12700" cmpd="sng" cap="flat">
            <a:noFill/>
            <a:prstDash val="solid"/>
            <a:miter/>
          </a:ln>
        </p:spPr>
        <p:txBody>
          <a:bodyPr vert="horz" wrap="square" lIns="91440" tIns="45720" rIns="91440" bIns="45720" anchor="ctr" anchorCtr="0">
            <a:prstTxWarp prst="textNoShape"/>
          </a:bodyPr>
          <a:lstStyle/>
          <a:p>
            <a:pPr algn="l"/>
            <a:fld id="{CAD2D6BD-DE1B-4B5F-8B41-2702339687B9}" type="datetime1">
              <a:rPr lang="en-US" altLang="zh-CN" sz="1200">
                <a:solidFill>
                  <a:srgbClr val="898989"/>
                </a:solidFill>
                <a:latin typeface="Calibri" pitchFamily="0" charset="0"/>
                <a:ea typeface="等线" pitchFamily="0" charset="0"/>
                <a:cs typeface="Calibri" pitchFamily="0" charset="0"/>
              </a:rPr>
              <a:t>8/26/2026</a:t>
            </a:fld>
            <a:endParaRPr lang="zh-CN" altLang="en-US" sz="1200">
              <a:solidFill>
                <a:srgbClr val="898989"/>
              </a:solidFill>
              <a:latin typeface="Calibri" pitchFamily="0" charset="0"/>
              <a:ea typeface="等线" pitchFamily="0" charset="0"/>
              <a:cs typeface="Calibri" pitchFamily="0" charset="0"/>
            </a:endParaRPr>
          </a:p>
        </p:txBody>
      </p:sp>
      <p:sp>
        <p:nvSpPr>
          <p:cNvPr id="10" name="Text box"/>
          <p:cNvSpPr>
            <a:spLocks noGrp="1"/>
          </p:cNvSpPr>
          <p:nvPr>
            <p:ph type="ftr" idx="3"/>
          </p:nvPr>
        </p:nvSpPr>
        <p:spPr>
          <a:xfrm rot="0">
            <a:off x="4038600" y="6356351"/>
            <a:ext cx="4114800" cy="365125"/>
          </a:xfrm>
          <a:prstGeom prst="rect"/>
          <a:noFill/>
          <a:ln w="12700" cmpd="sng" cap="flat">
            <a:noFill/>
            <a:prstDash val="solid"/>
            <a:miter/>
          </a:ln>
        </p:spPr>
        <p:txBody>
          <a:bodyPr vert="horz" wrap="square" lIns="91440" tIns="45720" rIns="91440" bIns="45720" anchor="ctr" anchorCtr="0">
            <a:prstTxWarp prst="textNoShape"/>
          </a:bodyPr>
          <a:lstStyle/>
          <a:p>
            <a:pPr algn="ctr"/>
            <a:endParaRPr lang="zh-CN" altLang="en-US" sz="1200">
              <a:solidFill>
                <a:srgbClr val="898989"/>
              </a:solidFill>
              <a:latin typeface="Calibri" pitchFamily="0" charset="0"/>
              <a:ea typeface="等线" pitchFamily="0" charset="0"/>
              <a:cs typeface="Calibri" pitchFamily="0" charset="0"/>
            </a:endParaRPr>
          </a:p>
        </p:txBody>
      </p:sp>
      <p:sp>
        <p:nvSpPr>
          <p:cNvPr id="11" name="Text box"/>
          <p:cNvSpPr>
            <a:spLocks noGrp="1"/>
          </p:cNvSpPr>
          <p:nvPr>
            <p:ph type="sldNum" idx="4"/>
          </p:nvPr>
        </p:nvSpPr>
        <p:spPr>
          <a:xfrm rot="0">
            <a:off x="8610600" y="6356351"/>
            <a:ext cx="2743200" cy="365125"/>
          </a:xfrm>
          <a:prstGeom prst="rect"/>
          <a:noFill/>
          <a:ln w="12700" cmpd="sng" cap="flat">
            <a:noFill/>
            <a:prstDash val="solid"/>
            <a:miter/>
          </a:ln>
        </p:spPr>
        <p:txBody>
          <a:bodyPr vert="horz" wrap="square" lIns="91440" tIns="45720" rIns="91440" bIns="45720" anchor="ctr" anchorCtr="0">
            <a:prstTxWarp prst="textNoShape"/>
          </a:bodyPr>
          <a:lstStyle/>
          <a:p>
            <a:pPr algn="r"/>
            <a:fld id="{CAD2D6BD-DE1B-4B5F-8B41-2702339687B9}" type="slidenum">
              <a:rPr lang="en-US" altLang="zh-CN" sz="1200" b="0" i="0" u="none" strike="noStrike" kern="1200" cap="none" spc="0" baseline="0">
                <a:solidFill>
                  <a:srgbClr val="898989"/>
                </a:solidFill>
                <a:latin typeface="Calibri" pitchFamily="0" charset="0"/>
                <a:ea typeface="等线" pitchFamily="0" charset="0"/>
                <a:cs typeface="Calibri" pitchFamily="0" charset="0"/>
              </a:rPr>
              <a:t>&lt;#&gt;</a:t>
            </a:fld>
            <a:endParaRPr lang="zh-CN" altLang="en-US" sz="1200">
              <a:solidFill>
                <a:srgbClr val="898989"/>
              </a:solidFill>
              <a:latin typeface="Calibri" pitchFamily="0" charset="0"/>
              <a:ea typeface="等线" pitchFamily="0" charset="0"/>
              <a:cs typeface="Calibri" pitchFamily="0" charset="0"/>
            </a:endParaRPr>
          </a:p>
        </p:txBody>
      </p:sp>
    </p:spTree>
    <p:extLst>
      <p:ext uri="{BB962C8B-B14F-4D97-AF65-F5344CB8AC3E}">
        <p14:creationId xmlns:p14="http://schemas.microsoft.com/office/powerpoint/2010/main" val="134838153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Lst>
  <p:hf sldNum="0" hdr="0" ftr="0" dt="0"/>
  <p:txStyles>
    <p:titleStyle>
      <a:lvl1pPr algn="l" defTabSz="914400" eaLnBrk="1" fontAlgn="auto" latinLnBrk="0" hangingPunct="1">
        <a:lnSpc>
          <a:spcPct val="90000"/>
        </a:lnSpc>
        <a:spcBef>
          <a:spcPts val="0"/>
        </a:spcBef>
        <a:buNone/>
        <a:defRPr sz="4400" kern="1200">
          <a:solidFill>
            <a:schemeClr val="tx1"/>
          </a:solidFill>
          <a:latin typeface="Calibri Light" pitchFamily="0" charset="0"/>
          <a:ea typeface="等线 Light" pitchFamily="0" charset="0"/>
          <a:cs typeface="Calibri Light" pitchFamily="0" charset="0"/>
        </a:defRPr>
      </a:lvl1pPr>
    </p:titleStyle>
    <p:bodyStyle>
      <a:lvl1pPr marL="228600" indent="-228600" algn="l" defTabSz="914400" eaLnBrk="1" fontAlgn="auto" latinLnBrk="0" hangingPunct="1">
        <a:lnSpc>
          <a:spcPct val="90000"/>
        </a:lnSpc>
        <a:spcBef>
          <a:spcPts val="1000"/>
        </a:spcBef>
        <a:buFont typeface="Arial" pitchFamily="34" charset="0"/>
        <a:buChar char="•"/>
        <a:defRPr sz="2800" kern="1200">
          <a:solidFill>
            <a:schemeClr val="tx1"/>
          </a:solidFill>
          <a:latin typeface="Calibri" pitchFamily="0" charset="0"/>
          <a:ea typeface="等线" pitchFamily="0" charset="0"/>
          <a:cs typeface="Calibri" pitchFamily="0" charset="0"/>
        </a:defRPr>
      </a:lvl1pPr>
      <a:lvl2pPr marL="685800" indent="-228600" algn="l" defTabSz="914400" eaLnBrk="1" fontAlgn="auto" latinLnBrk="0" hangingPunct="1">
        <a:lnSpc>
          <a:spcPct val="90000"/>
        </a:lnSpc>
        <a:spcBef>
          <a:spcPts val="500"/>
        </a:spcBef>
        <a:buFont typeface="Arial" pitchFamily="34" charset="0"/>
        <a:buChar char="•"/>
        <a:defRPr sz="2400" kern="1200">
          <a:solidFill>
            <a:schemeClr val="tx1"/>
          </a:solidFill>
          <a:latin typeface="Calibri" pitchFamily="0" charset="0"/>
          <a:ea typeface="等线" pitchFamily="0" charset="0"/>
          <a:cs typeface="Calibri" pitchFamily="0" charset="0"/>
        </a:defRPr>
      </a:lvl2pPr>
      <a:lvl3pPr marL="1143000" indent="-228600" algn="l" defTabSz="914400" eaLnBrk="1" fontAlgn="auto" latinLnBrk="0" hangingPunct="1">
        <a:lnSpc>
          <a:spcPct val="90000"/>
        </a:lnSpc>
        <a:spcBef>
          <a:spcPts val="500"/>
        </a:spcBef>
        <a:buFont typeface="Arial" pitchFamily="34" charset="0"/>
        <a:buChar char="•"/>
        <a:defRPr sz="2000" kern="1200">
          <a:solidFill>
            <a:schemeClr val="tx1"/>
          </a:solidFill>
          <a:latin typeface="Calibri" pitchFamily="0" charset="0"/>
          <a:ea typeface="等线" pitchFamily="0" charset="0"/>
          <a:cs typeface="Calibri" pitchFamily="0" charset="0"/>
        </a:defRPr>
      </a:lvl3pPr>
      <a:lvl4pPr marL="16002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4pPr>
      <a:lvl5pPr marL="20574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5pPr>
      <a:lvl6pPr marL="2514600"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6pPr>
      <a:lvl7pPr marL="2971927"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7pPr>
      <a:lvl8pPr marL="3429127"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8pPr>
      <a:lvl9pPr marL="3429127" indent="-228600" algn="l" defTabSz="914400" eaLnBrk="1" fontAlgn="auto" latinLnBrk="0" hangingPunct="1">
        <a:lnSpc>
          <a:spcPct val="90000"/>
        </a:lnSpc>
        <a:spcBef>
          <a:spcPts val="500"/>
        </a:spcBef>
        <a:buFont typeface="Arial" pitchFamily="34" charset="0"/>
        <a:buChar char="•"/>
        <a:defRPr sz="1800" kern="1200">
          <a:solidFill>
            <a:schemeClr val="tx1"/>
          </a:solidFill>
          <a:latin typeface="Calibri" pitchFamily="0" charset="0"/>
          <a:ea typeface="等线" pitchFamily="0" charset="0"/>
          <a:cs typeface="Calibri" pitchFamily="0" charset="0"/>
        </a:defRPr>
      </a:lvl9pPr>
    </p:body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1.png"/><Relationship Id="rId2" Type="http://schemas.openxmlformats.org/officeDocument/2006/relationships/slideLayout" Target="../slideLayouts/slideLayout1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2.png"/><Relationship Id="rId2" Type="http://schemas.openxmlformats.org/officeDocument/2006/relationships/slideLayout" Target="../slideLayouts/slideLayout1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3.png"/><Relationship Id="rId2" Type="http://schemas.openxmlformats.org/officeDocument/2006/relationships/slideLayout" Target="../slideLayouts/slideLayout1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4.png"/><Relationship Id="rId2" Type="http://schemas.openxmlformats.org/officeDocument/2006/relationships/image" Target="../media/5.png"/><Relationship Id="rId3" Type="http://schemas.openxmlformats.org/officeDocument/2006/relationships/image" Target="../media/6.png"/><Relationship Id="rId4" Type="http://schemas.openxmlformats.org/officeDocument/2006/relationships/image" Target="../media/7.png"/><Relationship Id="rId5" Type="http://schemas.openxmlformats.org/officeDocument/2006/relationships/image" Target="../media/8.png"/><Relationship Id="rId6" Type="http://schemas.openxmlformats.org/officeDocument/2006/relationships/slideLayout" Target="../slideLayouts/slideLayout15.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9.png"/><Relationship Id="rId2" Type="http://schemas.openxmlformats.org/officeDocument/2006/relationships/image" Target="../media/10.png"/><Relationship Id="rId3" Type="http://schemas.openxmlformats.org/officeDocument/2006/relationships/slideLayout" Target="../slideLayouts/slideLayout1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11.jpg"/><Relationship Id="rId2" Type="http://schemas.openxmlformats.org/officeDocument/2006/relationships/slideLayout" Target="../slideLayouts/slideLayout3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12.jpg"/><Relationship Id="rId2" Type="http://schemas.openxmlformats.org/officeDocument/2006/relationships/slideLayout" Target="../slideLayouts/slideLayout3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13.jpg"/><Relationship Id="rId2" Type="http://schemas.openxmlformats.org/officeDocument/2006/relationships/slideLayout" Target="../slideLayouts/slideLayout3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14.jpg"/><Relationship Id="rId2" Type="http://schemas.openxmlformats.org/officeDocument/2006/relationships/slideLayout" Target="../slideLayouts/slideLayout35.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15.jpg"/><Relationship Id="rId2" Type="http://schemas.openxmlformats.org/officeDocument/2006/relationships/slideLayout" Target="../slideLayouts/slideLayout36.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16.jpg"/><Relationship Id="rId2" Type="http://schemas.openxmlformats.org/officeDocument/2006/relationships/slideLayout" Target="../slideLayouts/slideLayout37.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pimg1.png"/><Relationship Id="rId2" Type="http://schemas.openxmlformats.org/officeDocument/2006/relationships/slideLayout" Target="../slideLayouts/slideLayout38.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17.png"/><Relationship Id="rId2" Type="http://schemas.openxmlformats.org/officeDocument/2006/relationships/image" Target="../media/18.png"/><Relationship Id="rId3" Type="http://schemas.openxmlformats.org/officeDocument/2006/relationships/slideLayout" Target="../slideLayouts/slideLayout16.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19.png"/><Relationship Id="rId2" Type="http://schemas.openxmlformats.org/officeDocument/2006/relationships/image" Target="../media/20.jpg"/><Relationship Id="rId3" Type="http://schemas.openxmlformats.org/officeDocument/2006/relationships/slideLayout" Target="../slideLayouts/slideLayout19.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21.png"/><Relationship Id="rId2" Type="http://schemas.openxmlformats.org/officeDocument/2006/relationships/image" Target="../media/22.png"/><Relationship Id="rId3" Type="http://schemas.openxmlformats.org/officeDocument/2006/relationships/slideLayout" Target="../slideLayouts/slideLayout39.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23.png"/><Relationship Id="rId2" Type="http://schemas.openxmlformats.org/officeDocument/2006/relationships/image" Target="../media/24.png"/><Relationship Id="rId3" Type="http://schemas.openxmlformats.org/officeDocument/2006/relationships/slideLayout" Target="../slideLayouts/slideLayout39.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2.png"/><Relationship Id="rId2" Type="http://schemas.openxmlformats.org/officeDocument/2006/relationships/image" Target="../media/25.png"/><Relationship Id="rId3" Type="http://schemas.openxmlformats.org/officeDocument/2006/relationships/slideLayout" Target="../slideLayouts/slideLayout40.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tarbiah.mam9.com/t705-topic" TargetMode="External"/><Relationship Id="rId2" Type="http://schemas.openxmlformats.org/officeDocument/2006/relationships/hyperlink" Target="http://www.al-batal.com/vb/forumdisplay.php?f=26" TargetMode="External"/><Relationship Id="rId3" Type="http://schemas.openxmlformats.org/officeDocument/2006/relationships/hyperlink" Target="https://www.webteb.com/articles/%D8%AA%D9%85%D8%B1%D9%8A%D9%86%D8%A7%D8%AA-%D8%A8%D8%AF%D9%88%D9%86-%D9%86%D8%A7%D8%AF%D9%8A-%D8%B1%D9%8A%D8%A7%D8%B6%D9%8A_15632" TargetMode="External"/><Relationship Id="rId4" Type="http://schemas.openxmlformats.org/officeDocument/2006/relationships/hyperlink" Target="https://www.techopedia.com/definition/4371/system-requirements" TargetMode="External"/><Relationship Id="rId5" Type="http://schemas.openxmlformats.org/officeDocument/2006/relationships/hyperlink" Target="https://en.wikipedia.org/wiki/Unified_Modeling_Language" TargetMode="External"/><Relationship Id="rId6" Type="http://schemas.openxmlformats.org/officeDocument/2006/relationships/hyperlink" Target="https://www.smartdraw.com/use-case-diagram/" TargetMode="External"/><Relationship Id="rId7" Type="http://schemas.openxmlformats.org/officeDocument/2006/relationships/hyperlink" Target="https://www.geeksforgeeks.org/unified-modeling-language-uml-activity-diagrams/" TargetMode="External"/><Relationship Id="rId8" Type="http://schemas.openxmlformats.org/officeDocument/2006/relationships/hyperlink" Target="https://www.geeksforgeeks.org/unified-modeling-language-uml-sequence-diagrams/" TargetMode="External"/><Relationship Id="rId9" Type="http://schemas.openxmlformats.org/officeDocument/2006/relationships/hyperlink" Target="https://www.geeksforgeeks.org/unified-modeling-language-uml-class-diagrams/" TargetMode="External"/><Relationship Id="rId10" Type="http://schemas.openxmlformats.org/officeDocument/2006/relationships/hyperlink" Target="https://www.lucidchart.com/pages/er-diagrams" TargetMode="External"/><Relationship Id="rId11" Type="http://schemas.openxmlformats.org/officeDocument/2006/relationships/slideLayout" Target="../slideLayouts/slideLayout20.xml"/><Relationship Id="rId1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pimg2.jpg"/><Relationship Id="rId2" Type="http://schemas.openxmlformats.org/officeDocument/2006/relationships/image" Target="../media/26.png"/><Relationship Id="rId3" Type="http://schemas.openxmlformats.org/officeDocument/2006/relationships/slideLayout" Target="../slideLayouts/slideLayout21.xml"/><Relationship Id="rId4" Type="http://schemas.openxmlformats.org/officeDocument/2006/relationships/notesSlide" Target="../notesSlides/notesSlide21.xml"/></Relationships>
</file>

<file path=ppt/slides/slide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pic>
        <p:nvPicPr>
          <p:cNvPr id="481" name="Images"/>
          <p:cNvPicPr>
            <a:picLocks noChangeAspect="1"/>
          </p:cNvPicPr>
          <p:nvPr/>
        </p:nvPicPr>
        <p:blipFill>
          <a:blip r:embed="rId1" cstate="print"/>
          <a:stretch>
            <a:fillRect/>
          </a:stretch>
        </p:blipFill>
        <p:spPr>
          <a:xfrm rot="0">
            <a:off x="19307" y="-8688"/>
            <a:ext cx="12153201" cy="6875273"/>
          </a:xfrm>
          <a:prstGeom prst="rect"/>
          <a:noFill/>
          <a:ln w="12700" cmpd="sng" cap="flat">
            <a:noFill/>
            <a:prstDash val="solid"/>
            <a:miter/>
          </a:ln>
        </p:spPr>
      </p:pic>
    </p:spTree>
    <p:extLst>
      <p:ext uri="{BB962C8B-B14F-4D97-AF65-F5344CB8AC3E}">
        <p14:creationId xmlns:p14="http://schemas.microsoft.com/office/powerpoint/2010/main" val="1631947978"/>
      </p:ext>
    </p:extLst>
  </p:cSld>
  <p:clrMapOvr>
    <a:masterClrMapping/>
  </p:clrMapOvr>
</p:sld>
</file>

<file path=ppt/slides/slide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37" name="Combination"/>
          <p:cNvGrpSpPr>
            <a:grpSpLocks/>
          </p:cNvGrpSpPr>
          <p:nvPr/>
        </p:nvGrpSpPr>
        <p:grpSpPr>
          <a:xfrm rot="16200000" flipH="1">
            <a:off x="7649049" y="-1883648"/>
            <a:ext cx="1772897" cy="5470699"/>
            <a:chOff x="7649049" y="-1883648"/>
            <a:chExt cx="1772897" cy="5470699"/>
          </a:xfrm>
        </p:grpSpPr>
        <p:sp>
          <p:nvSpPr>
            <p:cNvPr id="34" name="Rounded rectangle"/>
            <p:cNvSpPr>
              <a:spLocks/>
            </p:cNvSpPr>
            <p:nvPr/>
          </p:nvSpPr>
          <p:spPr>
            <a:xfrm rot="2700000">
              <a:off x="7649049" y="-1542805"/>
              <a:ext cx="510627" cy="4073750"/>
            </a:xfrm>
            <a:prstGeom prst="roundRect">
              <a:avLst>
                <a:gd name="adj" fmla="val 50000"/>
              </a:avLst>
            </a:prstGeom>
            <a:solidFill>
              <a:srgbClr val="D9D9D9">
                <a:alpha val="12000"/>
              </a:srgbClr>
            </a:solidFill>
            <a:ln w="12700" cmpd="sng" cap="flat">
              <a:noFill/>
              <a:prstDash val="solid"/>
              <a:round/>
            </a:ln>
          </p:spPr>
        </p:sp>
        <p:sp>
          <p:nvSpPr>
            <p:cNvPr id="35" name="Rounded rectangle"/>
            <p:cNvSpPr>
              <a:spLocks/>
            </p:cNvSpPr>
            <p:nvPr/>
          </p:nvSpPr>
          <p:spPr>
            <a:xfrm rot="2700000">
              <a:off x="8911320" y="-1883648"/>
              <a:ext cx="510627" cy="3986496"/>
            </a:xfrm>
            <a:prstGeom prst="roundRect">
              <a:avLst>
                <a:gd name="adj" fmla="val 50000"/>
              </a:avLst>
            </a:prstGeom>
            <a:solidFill>
              <a:srgbClr val="D9D9D9">
                <a:alpha val="12000"/>
              </a:srgbClr>
            </a:solidFill>
            <a:ln w="12700" cmpd="sng" cap="flat">
              <a:noFill/>
              <a:prstDash val="solid"/>
              <a:round/>
            </a:ln>
          </p:spPr>
        </p:sp>
        <p:sp>
          <p:nvSpPr>
            <p:cNvPr id="36" name="Rounded rectangle"/>
            <p:cNvSpPr>
              <a:spLocks/>
            </p:cNvSpPr>
            <p:nvPr/>
          </p:nvSpPr>
          <p:spPr>
            <a:xfrm rot="2700000">
              <a:off x="8134372" y="-135399"/>
              <a:ext cx="510627" cy="3722451"/>
            </a:xfrm>
            <a:prstGeom prst="roundRect">
              <a:avLst>
                <a:gd name="adj" fmla="val 50000"/>
              </a:avLst>
            </a:prstGeom>
            <a:solidFill>
              <a:srgbClr val="D9D9D9">
                <a:alpha val="12000"/>
              </a:srgbClr>
            </a:solidFill>
            <a:ln w="12700" cmpd="sng" cap="flat">
              <a:noFill/>
              <a:prstDash val="solid"/>
              <a:round/>
            </a:ln>
          </p:spPr>
        </p:sp>
      </p:grpSp>
      <p:sp>
        <p:nvSpPr>
          <p:cNvPr id="38" name="Rounded rectangle"/>
          <p:cNvSpPr>
            <a:spLocks/>
          </p:cNvSpPr>
          <p:nvPr/>
        </p:nvSpPr>
        <p:spPr>
          <a:xfrm rot="0">
            <a:off x="7674708" y="330797"/>
            <a:ext cx="3892062" cy="5189415"/>
          </a:xfrm>
          <a:prstGeom prst="roundRect">
            <a:avLst>
              <a:gd name="adj" fmla="val 50000"/>
            </a:avLst>
          </a:prstGeom>
          <a:solidFill>
            <a:schemeClr val="bg1"/>
          </a:solidFill>
          <a:ln w="12700" cmpd="sng" cap="flat">
            <a:noFill/>
            <a:prstDash val="solid"/>
            <a:round/>
          </a:ln>
          <a:effectLst>
            <a:outerShdw sx="100000" sy="100000" algn="ctr" rotWithShape="0" blurRad="101600" dist="38100" dir="5400000">
              <a:srgbClr val="000000">
                <a:alpha val="7450"/>
              </a:srgbClr>
            </a:outerShdw>
          </a:effectLst>
        </p:spPr>
      </p:sp>
      <p:sp>
        <p:nvSpPr>
          <p:cNvPr id="39" name="Rounded rectangle"/>
          <p:cNvSpPr>
            <a:spLocks/>
          </p:cNvSpPr>
          <p:nvPr/>
        </p:nvSpPr>
        <p:spPr>
          <a:xfrm rot="0">
            <a:off x="7674708" y="1234722"/>
            <a:ext cx="3892062" cy="5189415"/>
          </a:xfrm>
          <a:prstGeom prst="roundRect">
            <a:avLst>
              <a:gd name="adj" fmla="val 50000"/>
            </a:avLst>
          </a:prstGeom>
          <a:solidFill>
            <a:schemeClr val="bg1"/>
          </a:solidFill>
          <a:ln w="12700" cmpd="sng" cap="flat">
            <a:noFill/>
            <a:prstDash val="solid"/>
            <a:round/>
          </a:ln>
          <a:effectLst>
            <a:outerShdw sx="100000" sy="100000" algn="ctr" rotWithShape="0" blurRad="101600" dist="38100" dir="5400000">
              <a:srgbClr val="000000">
                <a:alpha val="7450"/>
              </a:srgbClr>
            </a:outerShdw>
          </a:effectLst>
        </p:spPr>
      </p:sp>
      <p:sp>
        <p:nvSpPr>
          <p:cNvPr id="40"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2</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sp>
        <p:nvSpPr>
          <p:cNvPr id="41" name="Rectangles"/>
          <p:cNvSpPr>
            <a:spLocks/>
          </p:cNvSpPr>
          <p:nvPr/>
        </p:nvSpPr>
        <p:spPr>
          <a:xfrm rot="0">
            <a:off x="793364" y="1111985"/>
            <a:ext cx="3455797" cy="624840"/>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l" defTabSz="304800">
              <a:lnSpc>
                <a:spcPct val="80000"/>
              </a:lnSpc>
              <a:spcBef>
                <a:spcPts val="0"/>
              </a:spcBef>
              <a:spcAft>
                <a:spcPts val="0"/>
              </a:spcAft>
              <a:buNone/>
            </a:pPr>
            <a:r>
              <a:rPr lang="en-US" altLang="zh-CN" sz="4400" b="1" i="0" u="none" strike="noStrike" kern="1200" cap="none" spc="0" baseline="0">
                <a:solidFill>
                  <a:schemeClr val="accent1"/>
                </a:solidFill>
                <a:latin typeface="Barlow" pitchFamily="2" charset="0"/>
                <a:ea typeface="等线" pitchFamily="0" charset="0"/>
                <a:cs typeface="Calibri" pitchFamily="0" charset="0"/>
              </a:rPr>
              <a:t>Introduction</a:t>
            </a:r>
            <a:endParaRPr lang="zh-CN" altLang="en-US" sz="4400" b="1" i="0" u="none" strike="noStrike" kern="1200" cap="none" spc="0" baseline="0">
              <a:solidFill>
                <a:schemeClr val="accent1"/>
              </a:solidFill>
              <a:latin typeface="Barlow" pitchFamily="2" charset="0"/>
              <a:ea typeface="等线" pitchFamily="0" charset="0"/>
              <a:cs typeface="Calibri" pitchFamily="0" charset="0"/>
            </a:endParaRPr>
          </a:p>
        </p:txBody>
      </p:sp>
      <p:sp>
        <p:nvSpPr>
          <p:cNvPr id="42" name="Rectangles"/>
          <p:cNvSpPr>
            <a:spLocks/>
          </p:cNvSpPr>
          <p:nvPr/>
        </p:nvSpPr>
        <p:spPr>
          <a:xfrm rot="0">
            <a:off x="793360" y="1746004"/>
            <a:ext cx="6708653" cy="28155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Sports and fitness are very important for people with bleeding disorders. Safe exercises help strengthen muscles and joints, reduce weight, and lower the risk of pain and bleeding. A CDC study showed that being overweight can limit joint movement, no matter how severe the disorder is.</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Low fitness also makes daily tasks harder. Staying active improves energy, mood, and overall health, helping the body avoid problems.</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To support this, a website is being developed to share fitness information. It includes three types of users:</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Font typeface="Arial" pitchFamily="34" charset="0"/>
              <a:buChar char="•"/>
            </a:pPr>
            <a:r>
              <a:rPr lang="en-US" altLang="zh-CN" sz="1400" b="1" i="0" u="none" strike="noStrike" kern="1200" cap="none" spc="0" baseline="0">
                <a:solidFill>
                  <a:schemeClr val="tx1"/>
                </a:solidFill>
                <a:latin typeface="Calibri" pitchFamily="0" charset="0"/>
                <a:ea typeface="等线" pitchFamily="0" charset="0"/>
                <a:cs typeface="Calibri" pitchFamily="0" charset="0"/>
              </a:rPr>
              <a:t>Admin:</a:t>
            </a:r>
            <a:r>
              <a:rPr lang="en-US" altLang="zh-CN" sz="1400" b="0" i="0" u="none" strike="noStrike" kern="1200" cap="none" spc="0" baseline="0">
                <a:solidFill>
                  <a:schemeClr val="tx1"/>
                </a:solidFill>
                <a:latin typeface="Calibri" pitchFamily="0" charset="0"/>
                <a:ea typeface="等线" pitchFamily="0" charset="0"/>
                <a:cs typeface="Calibri" pitchFamily="0" charset="0"/>
              </a:rPr>
              <a:t> Manages users and adds payment/participation methods.</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Font typeface="Arial" pitchFamily="34" charset="0"/>
              <a:buChar char="•"/>
            </a:pPr>
            <a:r>
              <a:rPr lang="en-US" altLang="zh-CN" sz="1400" b="1" i="0" u="none" strike="noStrike" kern="1200" cap="none" spc="0" baseline="0">
                <a:solidFill>
                  <a:schemeClr val="tx1"/>
                </a:solidFill>
                <a:latin typeface="Calibri" pitchFamily="0" charset="0"/>
                <a:ea typeface="等线" pitchFamily="0" charset="0"/>
                <a:cs typeface="Calibri" pitchFamily="0" charset="0"/>
              </a:rPr>
              <a:t>Trainers:</a:t>
            </a:r>
            <a:r>
              <a:rPr lang="en-US" altLang="zh-CN" sz="1400" b="0" i="0" u="none" strike="noStrike" kern="1200" cap="none" spc="0" baseline="0">
                <a:solidFill>
                  <a:schemeClr val="tx1"/>
                </a:solidFill>
                <a:latin typeface="Calibri" pitchFamily="0" charset="0"/>
                <a:ea typeface="等线" pitchFamily="0" charset="0"/>
                <a:cs typeface="Calibri" pitchFamily="0" charset="0"/>
              </a:rPr>
              <a:t> Share exercises and answer questions.</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Font typeface="Arial" pitchFamily="34" charset="0"/>
              <a:buChar char="•"/>
            </a:pPr>
            <a:r>
              <a:rPr lang="en-US" altLang="zh-CN" sz="1400" b="1" i="0" u="none" strike="noStrike" kern="1200" cap="none" spc="0" baseline="0">
                <a:solidFill>
                  <a:schemeClr val="tx1"/>
                </a:solidFill>
                <a:latin typeface="Calibri" pitchFamily="0" charset="0"/>
                <a:ea typeface="等线" pitchFamily="0" charset="0"/>
                <a:cs typeface="Calibri" pitchFamily="0" charset="0"/>
              </a:rPr>
              <a:t>Trainees:</a:t>
            </a:r>
            <a:r>
              <a:rPr lang="en-US" altLang="zh-CN" sz="1400" b="0" i="0" u="none" strike="noStrike" kern="1200" cap="none" spc="0" baseline="0">
                <a:solidFill>
                  <a:schemeClr val="tx1"/>
                </a:solidFill>
                <a:latin typeface="Calibri" pitchFamily="0" charset="0"/>
                <a:ea typeface="等线" pitchFamily="0" charset="0"/>
                <a:cs typeface="Calibri" pitchFamily="0" charset="0"/>
              </a:rPr>
              <a:t> Register, explore topics, post content, and ask questions.</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The goal is to promote fitness and reach a wide audience through an easy online platform.</a:t>
            </a:r>
            <a:endParaRPr lang="zh-CN" altLang="en-US" sz="1400" b="0" i="0" u="none" strike="noStrike" kern="1200" cap="none" spc="0" baseline="0">
              <a:solidFill>
                <a:schemeClr val="tx1"/>
              </a:solidFill>
              <a:latin typeface="Calibri" pitchFamily="0" charset="0"/>
              <a:ea typeface="等线" pitchFamily="0" charset="0"/>
              <a:cs typeface="Calibri" pitchFamily="0" charset="0"/>
            </a:endParaRPr>
          </a:p>
        </p:txBody>
      </p:sp>
      <p:pic>
        <p:nvPicPr>
          <p:cNvPr id="43" name="Images"/>
          <p:cNvPicPr>
            <a:picLocks noChangeAspect="1"/>
          </p:cNvPicPr>
          <p:nvPr/>
        </p:nvPicPr>
        <p:blipFill>
          <a:blip r:embed="rId1" cstate="print"/>
          <a:stretch>
            <a:fillRect/>
          </a:stretch>
        </p:blipFill>
        <p:spPr>
          <a:xfrm rot="0">
            <a:off x="7674709" y="844060"/>
            <a:ext cx="3892062" cy="5189416"/>
          </a:xfrm>
          <a:custGeom>
            <a:gdLst>
              <a:gd name="T1" fmla="*/ 0 w 21600"/>
              <a:gd name="T2" fmla="*/ 0 h 21600"/>
              <a:gd name="T3" fmla="*/ 21600 w 21600"/>
              <a:gd name="T4" fmla="*/ 21600 h 21600"/>
            </a:gdLst>
            <a:rect l="T1" t="T2" r="T3" b="T4"/>
            <a:pathLst>
              <a:path w="21600" h="21600">
                <a:moveTo>
                  <a:pt x="10799" y="0"/>
                </a:moveTo>
                <a:cubicBezTo>
                  <a:pt x="16764" y="0"/>
                  <a:pt x="21600" y="3626"/>
                  <a:pt x="21600" y="8100"/>
                </a:cubicBezTo>
                <a:cubicBezTo>
                  <a:pt x="21600" y="9900"/>
                  <a:pt x="21599" y="11700"/>
                  <a:pt x="21599" y="13500"/>
                </a:cubicBezTo>
                <a:cubicBezTo>
                  <a:pt x="21599" y="17973"/>
                  <a:pt x="16764" y="21600"/>
                  <a:pt x="10799" y="21600"/>
                </a:cubicBezTo>
                <a:lnTo>
                  <a:pt x="10799" y="21599"/>
                </a:lnTo>
                <a:cubicBezTo>
                  <a:pt x="4835" y="21599"/>
                  <a:pt x="0" y="17973"/>
                  <a:pt x="0" y="13499"/>
                </a:cubicBezTo>
                <a:lnTo>
                  <a:pt x="0" y="8100"/>
                </a:lnTo>
                <a:cubicBezTo>
                  <a:pt x="0" y="3626"/>
                  <a:pt x="4835" y="0"/>
                  <a:pt x="10799" y="0"/>
                </a:cubicBezTo>
                <a:close/>
              </a:path>
            </a:pathLst>
          </a:custGeom>
          <a:noFill/>
          <a:ln cmpd="sng" cap="flat">
            <a:noFill/>
            <a:prstDash val="solid"/>
            <a:miter/>
          </a:ln>
        </p:spPr>
      </p:pic>
      <p:sp>
        <p:nvSpPr>
          <p:cNvPr id="44" name="Rectangles"/>
          <p:cNvSpPr>
            <a:spLocks/>
          </p:cNvSpPr>
          <p:nvPr/>
        </p:nvSpPr>
        <p:spPr>
          <a:xfrm rot="0">
            <a:off x="-1" y="4650658"/>
            <a:ext cx="51251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649453117"/>
      </p:ext>
    </p:extLst>
  </p:cSld>
  <p:clrMapOvr>
    <a:masterClrMapping/>
  </p:clrMapOvr>
  <p:transition spd="slow"/>
</p:sld>
</file>

<file path=ppt/slides/slide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51" name="曲线"/>
          <p:cNvSpPr>
            <a:spLocks/>
          </p:cNvSpPr>
          <p:nvPr/>
        </p:nvSpPr>
        <p:spPr>
          <a:xfrm rot="0">
            <a:off x="484352" y="2522273"/>
            <a:ext cx="5195416" cy="4335727"/>
          </a:xfrm>
          <a:custGeom>
            <a:gdLst>
              <a:gd name="T1" fmla="*/ 0 w 21600"/>
              <a:gd name="T2" fmla="*/ 0 h 21600"/>
              <a:gd name="T3" fmla="*/ 21600 w 21600"/>
              <a:gd name="T4" fmla="*/ 21600 h 21600"/>
            </a:gdLst>
            <a:rect l="T1" t="T2" r="T3" b="T4"/>
            <a:pathLst>
              <a:path w="21600" h="21600">
                <a:moveTo>
                  <a:pt x="9223" y="0"/>
                </a:moveTo>
                <a:cubicBezTo>
                  <a:pt x="16058" y="0"/>
                  <a:pt x="21600" y="6501"/>
                  <a:pt x="21600" y="14521"/>
                </a:cubicBezTo>
                <a:cubicBezTo>
                  <a:pt x="21600" y="17027"/>
                  <a:pt x="21058" y="19385"/>
                  <a:pt x="20106" y="21443"/>
                </a:cubicBezTo>
                <a:lnTo>
                  <a:pt x="20029" y="21600"/>
                </a:lnTo>
                <a:lnTo>
                  <a:pt x="0" y="21600"/>
                </a:lnTo>
                <a:lnTo>
                  <a:pt x="0" y="4841"/>
                </a:lnTo>
                <a:lnTo>
                  <a:pt x="62" y="4757"/>
                </a:lnTo>
                <a:cubicBezTo>
                  <a:pt x="2326" y="1834"/>
                  <a:pt x="5592" y="0"/>
                  <a:pt x="9223" y="0"/>
                </a:cubicBezTo>
                <a:close/>
              </a:path>
            </a:pathLst>
          </a:custGeom>
          <a:gradFill rotWithShape="1">
            <a:gsLst>
              <a:gs pos="0">
                <a:srgbClr val="6CEACD">
                  <a:alpha val="100000"/>
                </a:srgbClr>
              </a:gs>
              <a:gs pos="100000">
                <a:srgbClr val="0296E4">
                  <a:alpha val="100000"/>
                </a:srgbClr>
              </a:gs>
            </a:gsLst>
            <a:lin ang="3000000" scaled="1"/>
          </a:gradFill>
          <a:ln w="12700" cmpd="sng" cap="flat">
            <a:noFill/>
            <a:prstDash val="solid"/>
            <a:round/>
          </a:ln>
          <a:effectLst>
            <a:outerShdw sx="100000" sy="100000" algn="l" rotWithShape="0" blurRad="127000" dist="38100" dir="0">
              <a:srgbClr val="000000">
                <a:alpha val="4705"/>
              </a:srgbClr>
            </a:outerShdw>
          </a:effectLst>
        </p:spPr>
      </p:sp>
      <p:sp>
        <p:nvSpPr>
          <p:cNvPr id="52" name="Rectangles"/>
          <p:cNvSpPr>
            <a:spLocks/>
          </p:cNvSpPr>
          <p:nvPr/>
        </p:nvSpPr>
        <p:spPr>
          <a:xfrm rot="0">
            <a:off x="4603237" y="786410"/>
            <a:ext cx="2461133" cy="624839"/>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r" defTabSz="304800">
              <a:lnSpc>
                <a:spcPct val="80000"/>
              </a:lnSpc>
              <a:spcBef>
                <a:spcPts val="0"/>
              </a:spcBef>
              <a:spcAft>
                <a:spcPts val="0"/>
              </a:spcAft>
              <a:buNone/>
            </a:pPr>
            <a:r>
              <a:rPr lang="en-US" altLang="zh-CN" sz="4400" b="1" i="0" u="none" strike="noStrike" kern="1200" cap="none" spc="0" baseline="0">
                <a:solidFill>
                  <a:schemeClr val="accent1"/>
                </a:solidFill>
                <a:latin typeface="Barlow" pitchFamily="2" charset="0"/>
                <a:ea typeface="等线" pitchFamily="0" charset="0"/>
                <a:cs typeface="Calibri" pitchFamily="0" charset="0"/>
              </a:rPr>
              <a:t>Problem</a:t>
            </a:r>
            <a:endParaRPr lang="zh-CN" altLang="en-US" sz="4400" b="1" i="0" u="none" strike="noStrike" kern="1200" cap="none" spc="0" baseline="0">
              <a:solidFill>
                <a:schemeClr val="accent1"/>
              </a:solidFill>
              <a:latin typeface="Barlow" pitchFamily="2" charset="0"/>
              <a:ea typeface="等线" pitchFamily="0" charset="0"/>
              <a:cs typeface="Calibri" pitchFamily="0" charset="0"/>
            </a:endParaRPr>
          </a:p>
        </p:txBody>
      </p:sp>
      <p:sp>
        <p:nvSpPr>
          <p:cNvPr id="53" name="Rectangles"/>
          <p:cNvSpPr>
            <a:spLocks/>
          </p:cNvSpPr>
          <p:nvPr/>
        </p:nvSpPr>
        <p:spPr>
          <a:xfrm rot="0">
            <a:off x="5823001" y="1900714"/>
            <a:ext cx="5950021" cy="28155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Parents see youth sports as a key part of their children’s growth and future success. Sports help build lifelong skills, giving parents confidence in their children’s development.</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However, poor sports behavior and incorrect training remain serious issues. Many believe advanced exercises are more dangerous, but common bodyweight exercises can cause more harm if done incorrectly. Injuries often come from poor form and lack of proper guidance.</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There is also limited awareness about the right nutrition to support physical training. Spreading correct information about exercise techniques and healthy diets is crucial.</a:t>
            </a:r>
            <a:endParaRPr lang="en-US" altLang="zh-CN" sz="1400" b="0" i="0" u="none" strike="noStrike" kern="1200" cap="none" spc="0" baseline="0">
              <a:solidFill>
                <a:schemeClr val="tx1"/>
              </a:solidFill>
              <a:latin typeface="Calibri" pitchFamily="0" charset="0"/>
              <a:ea typeface="等线" pitchFamily="0" charset="0"/>
              <a:cs typeface="Calibri" pitchFamily="0" charset="0"/>
            </a:endParaRPr>
          </a:p>
          <a:p>
            <a:pPr marL="0" indent="0" algn="l">
              <a:lnSpc>
                <a:spcPct val="100000"/>
              </a:lnSpc>
              <a:spcBef>
                <a:spcPts val="0"/>
              </a:spcBef>
              <a:spcAft>
                <a:spcPts val="0"/>
              </a:spcAft>
              <a:buNone/>
            </a:pPr>
            <a:r>
              <a:rPr lang="en-US" altLang="zh-CN" sz="1400" b="0" i="0" u="none" strike="noStrike" kern="1200" cap="none" spc="0" baseline="0">
                <a:solidFill>
                  <a:schemeClr val="tx1"/>
                </a:solidFill>
                <a:latin typeface="Calibri" pitchFamily="0" charset="0"/>
                <a:ea typeface="等线" pitchFamily="0" charset="0"/>
                <a:cs typeface="Calibri" pitchFamily="0" charset="0"/>
              </a:rPr>
              <a:t>Creating a system that shares reliable sports and nutrition knowledge will help people practice safely and consistently.</a:t>
            </a:r>
            <a:endParaRPr lang="zh-CN" altLang="en-US" sz="1400" b="0" i="0" u="none" strike="noStrike" kern="1200" cap="none" spc="0" baseline="0">
              <a:solidFill>
                <a:schemeClr val="tx1"/>
              </a:solidFill>
              <a:latin typeface="Calibri" pitchFamily="0" charset="0"/>
              <a:ea typeface="等线" pitchFamily="0" charset="0"/>
              <a:cs typeface="Calibri" pitchFamily="0" charset="0"/>
            </a:endParaRPr>
          </a:p>
        </p:txBody>
      </p:sp>
      <p:sp>
        <p:nvSpPr>
          <p:cNvPr id="54" name="Rectangles"/>
          <p:cNvSpPr>
            <a:spLocks/>
          </p:cNvSpPr>
          <p:nvPr/>
        </p:nvSpPr>
        <p:spPr>
          <a:xfrm rot="0">
            <a:off x="712265" y="5010619"/>
            <a:ext cx="3672460" cy="10344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defTabSz="304800">
              <a:lnSpc>
                <a:spcPct val="100000"/>
              </a:lnSpc>
              <a:spcBef>
                <a:spcPts val="0"/>
              </a:spcBef>
              <a:spcAft>
                <a:spcPts val="0"/>
              </a:spcAft>
              <a:buNone/>
            </a:pPr>
            <a:r>
              <a:rPr lang="en-US" altLang="zh-CN" sz="2133" b="1" i="0" u="none" strike="noStrike" kern="1200" cap="none" spc="0" baseline="0">
                <a:solidFill>
                  <a:srgbClr val="FFFFFF"/>
                </a:solidFill>
                <a:latin typeface="Barlow" pitchFamily="2" charset="0"/>
                <a:ea typeface="等线" pitchFamily="0" charset="0"/>
                <a:cs typeface="Calibri" pitchFamily="0" charset="0"/>
              </a:rPr>
              <a:t>The Create Design And Concept That You Can Never Be Replicated</a:t>
            </a:r>
            <a:endParaRPr lang="zh-CN" altLang="en-US" sz="2133" b="1" i="0" u="none" strike="noStrike" kern="1200" cap="none" spc="0" baseline="0">
              <a:solidFill>
                <a:srgbClr val="FFFFFF"/>
              </a:solidFill>
              <a:latin typeface="Barlow" pitchFamily="2" charset="0"/>
              <a:ea typeface="等线" pitchFamily="0" charset="0"/>
              <a:cs typeface="Calibri" pitchFamily="0" charset="0"/>
            </a:endParaRPr>
          </a:p>
        </p:txBody>
      </p:sp>
      <p:sp>
        <p:nvSpPr>
          <p:cNvPr id="55"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3</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sp>
        <p:nvSpPr>
          <p:cNvPr id="56" name="Dovetail"/>
          <p:cNvSpPr>
            <a:spLocks/>
          </p:cNvSpPr>
          <p:nvPr/>
        </p:nvSpPr>
        <p:spPr>
          <a:xfrm rot="0">
            <a:off x="319043" y="557954"/>
            <a:ext cx="66041" cy="66041"/>
          </a:xfrm>
          <a:prstGeom prst="chevron">
            <a:avLst>
              <a:gd name="adj" fmla="val 71329"/>
            </a:avLst>
          </a:prstGeom>
          <a:solidFill>
            <a:schemeClr val="tx1"/>
          </a:solidFill>
          <a:ln w="12700" cmpd="sng" cap="flat">
            <a:noFill/>
            <a:prstDash val="solid"/>
            <a:round/>
          </a:ln>
        </p:spPr>
      </p:sp>
      <p:sp>
        <p:nvSpPr>
          <p:cNvPr id="57" name="Dovetail"/>
          <p:cNvSpPr>
            <a:spLocks/>
          </p:cNvSpPr>
          <p:nvPr/>
        </p:nvSpPr>
        <p:spPr>
          <a:xfrm rot="10800000">
            <a:off x="54107" y="557954"/>
            <a:ext cx="66041" cy="66041"/>
          </a:xfrm>
          <a:prstGeom prst="chevron">
            <a:avLst>
              <a:gd name="adj" fmla="val 71329"/>
            </a:avLst>
          </a:prstGeom>
          <a:solidFill>
            <a:schemeClr val="tx1"/>
          </a:solidFill>
          <a:ln w="12700" cmpd="sng" cap="flat">
            <a:noFill/>
            <a:prstDash val="solid"/>
            <a:round/>
          </a:ln>
        </p:spPr>
      </p:sp>
      <p:sp>
        <p:nvSpPr>
          <p:cNvPr id="58" name="Rectangles"/>
          <p:cNvSpPr>
            <a:spLocks/>
          </p:cNvSpPr>
          <p:nvPr/>
        </p:nvSpPr>
        <p:spPr>
          <a:xfrm rot="0">
            <a:off x="-709" y="395167"/>
            <a:ext cx="444695" cy="365124"/>
          </a:xfrm>
          <a:prstGeom prst="rect"/>
          <a:noFill/>
          <a:ln w="12700" cmpd="sng" cap="flat">
            <a:noFill/>
            <a:prstDash val="solid"/>
            <a:miter/>
          </a:ln>
        </p:spPr>
        <p:txBody>
          <a:bodyPr vert="horz" wrap="square" lIns="60960" tIns="30480" rIns="60960" bIns="30480" anchor="ctr" anchorCtr="0">
            <a:prstTxWarp prst="textNoShape"/>
          </a:bodyPr>
          <a:lstStyle/>
          <a:p>
            <a:pPr marL="0" indent="0" algn="ctr" defTabSz="304800" eaLnBrk="1" latinLnBrk="0" hangingPunct="1">
              <a:lnSpc>
                <a:spcPct val="100000"/>
              </a:lnSpc>
              <a:spcBef>
                <a:spcPts val="0"/>
              </a:spcBef>
              <a:spcAft>
                <a:spcPts val="0"/>
              </a:spcAft>
              <a:buNone/>
            </a:pPr>
            <a:fld id="{CAD2D6BD-DE1B-4B5F-8B41-2702339687B9}" type="slidenum">
              <a:rPr lang="en-US" altLang="zh-CN" sz="1067" b="0" i="0" u="none" strike="noStrike" kern="1200" cap="none" spc="0" baseline="0">
                <a:solidFill>
                  <a:srgbClr val="000000"/>
                </a:solidFill>
                <a:latin typeface="Barlow" pitchFamily="2" charset="0"/>
                <a:ea typeface="等线" pitchFamily="0" charset="0"/>
                <a:cs typeface="Calibri" pitchFamily="0" charset="0"/>
              </a:rPr>
              <a:t>3</a:t>
            </a:fld>
            <a:endParaRPr lang="zh-CN" altLang="en-US" sz="1067" b="0" i="0" u="none" strike="noStrike" kern="1200" cap="none" spc="0" baseline="0">
              <a:solidFill>
                <a:srgbClr val="000000"/>
              </a:solidFill>
              <a:latin typeface="Barlow" pitchFamily="2" charset="0"/>
              <a:ea typeface="等线" pitchFamily="0" charset="0"/>
              <a:cs typeface="Calibri" pitchFamily="0" charset="0"/>
            </a:endParaRPr>
          </a:p>
        </p:txBody>
      </p:sp>
      <p:pic>
        <p:nvPicPr>
          <p:cNvPr id="59" name="Images"/>
          <p:cNvPicPr>
            <a:picLocks noChangeAspect="1"/>
          </p:cNvPicPr>
          <p:nvPr/>
        </p:nvPicPr>
        <p:blipFill>
          <a:blip r:embed="rId1" cstate="print"/>
          <a:srcRect l="21661" r="2991"/>
          <a:stretch>
            <a:fillRect/>
          </a:stretch>
        </p:blipFill>
        <p:spPr>
          <a:xfrm rot="0">
            <a:off x="484352" y="-28960"/>
            <a:ext cx="4128288" cy="4335727"/>
          </a:xfrm>
          <a:custGeom>
            <a:gdLst>
              <a:gd name="T1" fmla="*/ 0 w 21600"/>
              <a:gd name="T2" fmla="*/ 0 h 21600"/>
              <a:gd name="T3" fmla="*/ 21600 w 21600"/>
              <a:gd name="T4" fmla="*/ 21600 h 21600"/>
            </a:gdLst>
            <a:rect l="T1" t="T2" r="T3" b="T4"/>
            <a:pathLst>
              <a:path w="21600" h="21600">
                <a:moveTo>
                  <a:pt x="0" y="0"/>
                </a:moveTo>
                <a:lnTo>
                  <a:pt x="20286" y="0"/>
                </a:lnTo>
                <a:lnTo>
                  <a:pt x="20321" y="74"/>
                </a:lnTo>
                <a:cubicBezTo>
                  <a:pt x="21144" y="1927"/>
                  <a:pt x="21600" y="3965"/>
                  <a:pt x="21600" y="6105"/>
                </a:cubicBezTo>
                <a:cubicBezTo>
                  <a:pt x="21600" y="14662"/>
                  <a:pt x="14314" y="21600"/>
                  <a:pt x="5326" y="21600"/>
                </a:cubicBezTo>
                <a:cubicBezTo>
                  <a:pt x="3641" y="21600"/>
                  <a:pt x="2016" y="21356"/>
                  <a:pt x="487" y="20903"/>
                </a:cubicBezTo>
                <a:lnTo>
                  <a:pt x="0" y="20746"/>
                </a:lnTo>
                <a:close/>
              </a:path>
            </a:pathLst>
          </a:custGeom>
          <a:noFill/>
          <a:ln cmpd="sng" cap="flat">
            <a:noFill/>
            <a:prstDash val="solid"/>
            <a:miter/>
          </a:ln>
        </p:spPr>
      </p:pic>
      <p:grpSp>
        <p:nvGrpSpPr>
          <p:cNvPr id="63" name="Combination"/>
          <p:cNvGrpSpPr>
            <a:grpSpLocks/>
          </p:cNvGrpSpPr>
          <p:nvPr/>
        </p:nvGrpSpPr>
        <p:grpSpPr>
          <a:xfrm rot="16200000" flipH="1">
            <a:off x="10166206" y="-791253"/>
            <a:ext cx="1772895" cy="5470700"/>
            <a:chOff x="10166206" y="-791253"/>
            <a:chExt cx="1772895" cy="5470700"/>
          </a:xfrm>
        </p:grpSpPr>
        <p:sp>
          <p:nvSpPr>
            <p:cNvPr id="60" name="Rounded rectangle"/>
            <p:cNvSpPr>
              <a:spLocks/>
            </p:cNvSpPr>
            <p:nvPr/>
          </p:nvSpPr>
          <p:spPr>
            <a:xfrm rot="2700000">
              <a:off x="10166205" y="-450410"/>
              <a:ext cx="510627" cy="4073749"/>
            </a:xfrm>
            <a:prstGeom prst="roundRect">
              <a:avLst>
                <a:gd name="adj" fmla="val 50000"/>
              </a:avLst>
            </a:prstGeom>
            <a:solidFill>
              <a:srgbClr val="D9D9D9">
                <a:alpha val="12000"/>
              </a:srgbClr>
            </a:solidFill>
            <a:ln w="12700" cmpd="sng" cap="flat">
              <a:noFill/>
              <a:prstDash val="solid"/>
              <a:round/>
            </a:ln>
          </p:spPr>
        </p:sp>
        <p:sp>
          <p:nvSpPr>
            <p:cNvPr id="61" name="Rounded rectangle"/>
            <p:cNvSpPr>
              <a:spLocks/>
            </p:cNvSpPr>
            <p:nvPr/>
          </p:nvSpPr>
          <p:spPr>
            <a:xfrm rot="2700000">
              <a:off x="11428475" y="-791253"/>
              <a:ext cx="510626" cy="3986496"/>
            </a:xfrm>
            <a:prstGeom prst="roundRect">
              <a:avLst>
                <a:gd name="adj" fmla="val 50000"/>
              </a:avLst>
            </a:prstGeom>
            <a:solidFill>
              <a:srgbClr val="D9D9D9">
                <a:alpha val="12000"/>
              </a:srgbClr>
            </a:solidFill>
            <a:ln w="12700" cmpd="sng" cap="flat">
              <a:noFill/>
              <a:prstDash val="solid"/>
              <a:round/>
            </a:ln>
          </p:spPr>
        </p:sp>
        <p:sp>
          <p:nvSpPr>
            <p:cNvPr id="62" name="Rounded rectangle"/>
            <p:cNvSpPr>
              <a:spLocks/>
            </p:cNvSpPr>
            <p:nvPr/>
          </p:nvSpPr>
          <p:spPr>
            <a:xfrm rot="2700000">
              <a:off x="10651527" y="956995"/>
              <a:ext cx="510626" cy="3722451"/>
            </a:xfrm>
            <a:prstGeom prst="roundRect">
              <a:avLst>
                <a:gd name="adj" fmla="val 50000"/>
              </a:avLst>
            </a:prstGeom>
            <a:solidFill>
              <a:srgbClr val="D9D9D9">
                <a:alpha val="12000"/>
              </a:srgbClr>
            </a:solidFill>
            <a:ln w="12700" cmpd="sng" cap="flat">
              <a:noFill/>
              <a:prstDash val="solid"/>
              <a:round/>
            </a:ln>
          </p:spPr>
        </p:sp>
      </p:grpSp>
      <p:sp>
        <p:nvSpPr>
          <p:cNvPr id="64" name="Rectangles"/>
          <p:cNvSpPr>
            <a:spLocks/>
          </p:cNvSpPr>
          <p:nvPr/>
        </p:nvSpPr>
        <p:spPr>
          <a:xfrm rot="0">
            <a:off x="-711" y="4650658"/>
            <a:ext cx="47258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1752500895"/>
      </p:ext>
    </p:extLst>
  </p:cSld>
  <p:clrMapOvr>
    <a:masterClrMapping/>
  </p:clrMapOvr>
  <p:transition spd="slow"/>
</p:sld>
</file>

<file path=ppt/slides/slide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78" name="Combination"/>
          <p:cNvGrpSpPr>
            <a:grpSpLocks/>
          </p:cNvGrpSpPr>
          <p:nvPr/>
        </p:nvGrpSpPr>
        <p:grpSpPr>
          <a:xfrm rot="16200000" flipH="1">
            <a:off x="10337684" y="-1799140"/>
            <a:ext cx="1772896" cy="5470699"/>
            <a:chOff x="10337684" y="-1799140"/>
            <a:chExt cx="1772896" cy="5470699"/>
          </a:xfrm>
        </p:grpSpPr>
        <p:sp>
          <p:nvSpPr>
            <p:cNvPr id="75" name="Rounded rectangle"/>
            <p:cNvSpPr>
              <a:spLocks/>
            </p:cNvSpPr>
            <p:nvPr/>
          </p:nvSpPr>
          <p:spPr>
            <a:xfrm rot="2700000">
              <a:off x="10337685" y="-1458297"/>
              <a:ext cx="510626" cy="4073750"/>
            </a:xfrm>
            <a:prstGeom prst="roundRect">
              <a:avLst>
                <a:gd name="adj" fmla="val 50000"/>
              </a:avLst>
            </a:prstGeom>
            <a:solidFill>
              <a:srgbClr val="D9D9D9">
                <a:alpha val="12000"/>
              </a:srgbClr>
            </a:solidFill>
            <a:ln w="12700" cmpd="sng" cap="flat">
              <a:noFill/>
              <a:prstDash val="solid"/>
              <a:round/>
            </a:ln>
          </p:spPr>
        </p:sp>
        <p:sp>
          <p:nvSpPr>
            <p:cNvPr id="76" name="Rounded rectangle"/>
            <p:cNvSpPr>
              <a:spLocks/>
            </p:cNvSpPr>
            <p:nvPr/>
          </p:nvSpPr>
          <p:spPr>
            <a:xfrm rot="2700000">
              <a:off x="11599955" y="-1799140"/>
              <a:ext cx="510626" cy="3986496"/>
            </a:xfrm>
            <a:prstGeom prst="roundRect">
              <a:avLst>
                <a:gd name="adj" fmla="val 50000"/>
              </a:avLst>
            </a:prstGeom>
            <a:solidFill>
              <a:srgbClr val="D9D9D9">
                <a:alpha val="12000"/>
              </a:srgbClr>
            </a:solidFill>
            <a:ln w="12700" cmpd="sng" cap="flat">
              <a:noFill/>
              <a:prstDash val="solid"/>
              <a:round/>
            </a:ln>
          </p:spPr>
        </p:sp>
        <p:sp>
          <p:nvSpPr>
            <p:cNvPr id="77" name="Rounded rectangle"/>
            <p:cNvSpPr>
              <a:spLocks/>
            </p:cNvSpPr>
            <p:nvPr/>
          </p:nvSpPr>
          <p:spPr>
            <a:xfrm rot="2700000">
              <a:off x="10823007" y="-50891"/>
              <a:ext cx="510627" cy="3722451"/>
            </a:xfrm>
            <a:prstGeom prst="roundRect">
              <a:avLst>
                <a:gd name="adj" fmla="val 50000"/>
              </a:avLst>
            </a:prstGeom>
            <a:solidFill>
              <a:srgbClr val="D9D9D9">
                <a:alpha val="12000"/>
              </a:srgbClr>
            </a:solidFill>
            <a:ln w="12700" cmpd="sng" cap="flat">
              <a:noFill/>
              <a:prstDash val="solid"/>
              <a:round/>
            </a:ln>
          </p:spPr>
        </p:sp>
      </p:grpSp>
      <p:grpSp>
        <p:nvGrpSpPr>
          <p:cNvPr id="82" name="Combination"/>
          <p:cNvGrpSpPr>
            <a:grpSpLocks/>
          </p:cNvGrpSpPr>
          <p:nvPr/>
        </p:nvGrpSpPr>
        <p:grpSpPr>
          <a:xfrm rot="5400000" flipH="1">
            <a:off x="85950" y="2821434"/>
            <a:ext cx="1283267" cy="3959831"/>
            <a:chOff x="85950" y="2821434"/>
            <a:chExt cx="1283267" cy="3959831"/>
          </a:xfrm>
        </p:grpSpPr>
        <p:sp>
          <p:nvSpPr>
            <p:cNvPr id="79" name="Rounded rectangle"/>
            <p:cNvSpPr>
              <a:spLocks/>
            </p:cNvSpPr>
            <p:nvPr/>
          </p:nvSpPr>
          <p:spPr>
            <a:xfrm rot="2700000">
              <a:off x="85950" y="3068144"/>
              <a:ext cx="369605" cy="2948683"/>
            </a:xfrm>
            <a:prstGeom prst="roundRect">
              <a:avLst>
                <a:gd name="adj" fmla="val 50000"/>
              </a:avLst>
            </a:prstGeom>
            <a:solidFill>
              <a:srgbClr val="D9D9D9">
                <a:alpha val="12000"/>
              </a:srgbClr>
            </a:solidFill>
            <a:ln w="12700" cmpd="sng" cap="flat">
              <a:noFill/>
              <a:prstDash val="solid"/>
              <a:round/>
            </a:ln>
          </p:spPr>
        </p:sp>
        <p:sp>
          <p:nvSpPr>
            <p:cNvPr id="80" name="Rounded rectangle"/>
            <p:cNvSpPr>
              <a:spLocks/>
            </p:cNvSpPr>
            <p:nvPr/>
          </p:nvSpPr>
          <p:spPr>
            <a:xfrm rot="2700000">
              <a:off x="999613" y="2821434"/>
              <a:ext cx="369605" cy="2885526"/>
            </a:xfrm>
            <a:prstGeom prst="roundRect">
              <a:avLst>
                <a:gd name="adj" fmla="val 50000"/>
              </a:avLst>
            </a:prstGeom>
            <a:solidFill>
              <a:srgbClr val="D9D9D9">
                <a:alpha val="12000"/>
              </a:srgbClr>
            </a:solidFill>
            <a:ln w="12700" cmpd="sng" cap="flat">
              <a:noFill/>
              <a:prstDash val="solid"/>
              <a:round/>
            </a:ln>
          </p:spPr>
        </p:sp>
        <p:sp>
          <p:nvSpPr>
            <p:cNvPr id="81" name="Rounded rectangle"/>
            <p:cNvSpPr>
              <a:spLocks/>
            </p:cNvSpPr>
            <p:nvPr/>
          </p:nvSpPr>
          <p:spPr>
            <a:xfrm rot="2700000">
              <a:off x="437239" y="4086861"/>
              <a:ext cx="369605" cy="2694403"/>
            </a:xfrm>
            <a:prstGeom prst="roundRect">
              <a:avLst>
                <a:gd name="adj" fmla="val 50000"/>
              </a:avLst>
            </a:prstGeom>
            <a:solidFill>
              <a:srgbClr val="D9D9D9">
                <a:alpha val="12000"/>
              </a:srgbClr>
            </a:solidFill>
            <a:ln w="12700" cmpd="sng" cap="flat">
              <a:noFill/>
              <a:prstDash val="solid"/>
              <a:round/>
            </a:ln>
          </p:spPr>
        </p:sp>
      </p:grpSp>
      <p:sp>
        <p:nvSpPr>
          <p:cNvPr id="83" name="Rounded rectangle"/>
          <p:cNvSpPr>
            <a:spLocks/>
          </p:cNvSpPr>
          <p:nvPr/>
        </p:nvSpPr>
        <p:spPr>
          <a:xfrm rot="0">
            <a:off x="863601" y="1905001"/>
            <a:ext cx="3404341" cy="1703219"/>
          </a:xfrm>
          <a:prstGeom prst="roundRect">
            <a:avLst>
              <a:gd name="adj" fmla="val 8787"/>
            </a:avLst>
          </a:prstGeom>
          <a:solidFill>
            <a:schemeClr val="bg1"/>
          </a:solidFill>
          <a:ln w="12700" cmpd="sng" cap="flat">
            <a:noFill/>
            <a:prstDash val="solid"/>
            <a:round/>
          </a:ln>
          <a:effectLst>
            <a:outerShdw sx="102000" sy="102000" algn="ctr" rotWithShape="0" blurRad="127000" dist="0" dir="0">
              <a:srgbClr val="000000">
                <a:alpha val="4705"/>
              </a:srgbClr>
            </a:outerShdw>
          </a:effectLst>
        </p:spPr>
      </p:sp>
      <p:sp>
        <p:nvSpPr>
          <p:cNvPr id="84" name="Rounded rectangle"/>
          <p:cNvSpPr>
            <a:spLocks/>
          </p:cNvSpPr>
          <p:nvPr/>
        </p:nvSpPr>
        <p:spPr>
          <a:xfrm rot="0">
            <a:off x="863601" y="3901879"/>
            <a:ext cx="3404341" cy="1703219"/>
          </a:xfrm>
          <a:prstGeom prst="roundRect">
            <a:avLst>
              <a:gd name="adj" fmla="val 8787"/>
            </a:avLst>
          </a:prstGeom>
          <a:solidFill>
            <a:schemeClr val="bg1"/>
          </a:solidFill>
          <a:ln w="12700" cmpd="sng" cap="flat">
            <a:noFill/>
            <a:prstDash val="solid"/>
            <a:round/>
          </a:ln>
          <a:effectLst>
            <a:outerShdw sx="102000" sy="102000" algn="ctr" rotWithShape="0" blurRad="127000" dist="0" dir="0">
              <a:srgbClr val="000000">
                <a:alpha val="4705"/>
              </a:srgbClr>
            </a:outerShdw>
          </a:effectLst>
        </p:spPr>
      </p:sp>
      <p:sp>
        <p:nvSpPr>
          <p:cNvPr id="85" name="Rounded rectangle"/>
          <p:cNvSpPr>
            <a:spLocks/>
          </p:cNvSpPr>
          <p:nvPr/>
        </p:nvSpPr>
        <p:spPr>
          <a:xfrm rot="0">
            <a:off x="4672772" y="1905001"/>
            <a:ext cx="3404341" cy="1703219"/>
          </a:xfrm>
          <a:prstGeom prst="roundRect">
            <a:avLst>
              <a:gd name="adj" fmla="val 8787"/>
            </a:avLst>
          </a:prstGeom>
          <a:gradFill rotWithShape="1">
            <a:gsLst>
              <a:gs pos="100000">
                <a:srgbClr val="6CEACD">
                  <a:alpha val="100000"/>
                </a:srgbClr>
              </a:gs>
              <a:gs pos="0">
                <a:srgbClr val="0296E4">
                  <a:alpha val="100000"/>
                </a:srgbClr>
              </a:gs>
            </a:gsLst>
            <a:lin ang="5400000" scaled="1"/>
          </a:gradFill>
          <a:ln w="12700" cmpd="sng" cap="flat">
            <a:noFill/>
            <a:prstDash val="solid"/>
            <a:round/>
          </a:ln>
        </p:spPr>
      </p:sp>
      <p:sp>
        <p:nvSpPr>
          <p:cNvPr id="86" name="Rounded rectangle"/>
          <p:cNvSpPr>
            <a:spLocks/>
          </p:cNvSpPr>
          <p:nvPr/>
        </p:nvSpPr>
        <p:spPr>
          <a:xfrm rot="0">
            <a:off x="4672772" y="3901879"/>
            <a:ext cx="3404341" cy="1703219"/>
          </a:xfrm>
          <a:prstGeom prst="roundRect">
            <a:avLst>
              <a:gd name="adj" fmla="val 8787"/>
            </a:avLst>
          </a:prstGeom>
          <a:solidFill>
            <a:schemeClr val="bg1"/>
          </a:solidFill>
          <a:ln w="12700" cmpd="sng" cap="flat">
            <a:noFill/>
            <a:prstDash val="solid"/>
            <a:round/>
          </a:ln>
          <a:effectLst>
            <a:outerShdw sx="102000" sy="102000" algn="ctr" rotWithShape="0" blurRad="127000" dist="0" dir="0">
              <a:srgbClr val="000000">
                <a:alpha val="4705"/>
              </a:srgbClr>
            </a:outerShdw>
          </a:effectLst>
        </p:spPr>
      </p:sp>
      <p:sp>
        <p:nvSpPr>
          <p:cNvPr id="87" name="Rounded rectangle"/>
          <p:cNvSpPr>
            <a:spLocks/>
          </p:cNvSpPr>
          <p:nvPr/>
        </p:nvSpPr>
        <p:spPr>
          <a:xfrm rot="0">
            <a:off x="8381260" y="1905001"/>
            <a:ext cx="3404341" cy="1703219"/>
          </a:xfrm>
          <a:prstGeom prst="roundRect">
            <a:avLst>
              <a:gd name="adj" fmla="val 8787"/>
            </a:avLst>
          </a:prstGeom>
          <a:solidFill>
            <a:schemeClr val="bg1"/>
          </a:solidFill>
          <a:ln w="12700" cmpd="sng" cap="flat">
            <a:noFill/>
            <a:prstDash val="solid"/>
            <a:round/>
          </a:ln>
          <a:effectLst>
            <a:outerShdw sx="102000" sy="102000" algn="ctr" rotWithShape="0" blurRad="127000" dist="0" dir="0">
              <a:srgbClr val="000000">
                <a:alpha val="4705"/>
              </a:srgbClr>
            </a:outerShdw>
          </a:effectLst>
        </p:spPr>
      </p:sp>
      <p:sp>
        <p:nvSpPr>
          <p:cNvPr id="88" name="Rounded rectangle"/>
          <p:cNvSpPr>
            <a:spLocks/>
          </p:cNvSpPr>
          <p:nvPr/>
        </p:nvSpPr>
        <p:spPr>
          <a:xfrm rot="0">
            <a:off x="8381260" y="3901879"/>
            <a:ext cx="3404341" cy="1703219"/>
          </a:xfrm>
          <a:prstGeom prst="roundRect">
            <a:avLst>
              <a:gd name="adj" fmla="val 8787"/>
            </a:avLst>
          </a:prstGeom>
          <a:solidFill>
            <a:schemeClr val="bg1"/>
          </a:solidFill>
          <a:ln w="12700" cmpd="sng" cap="flat">
            <a:noFill/>
            <a:prstDash val="solid"/>
            <a:round/>
          </a:ln>
          <a:effectLst>
            <a:outerShdw sx="102000" sy="102000" algn="ctr" rotWithShape="0" blurRad="127000" dist="0" dir="0">
              <a:srgbClr val="000000">
                <a:alpha val="4705"/>
              </a:srgbClr>
            </a:outerShdw>
          </a:effectLst>
        </p:spPr>
      </p:sp>
      <p:sp>
        <p:nvSpPr>
          <p:cNvPr id="89" name="Rectangles"/>
          <p:cNvSpPr>
            <a:spLocks/>
          </p:cNvSpPr>
          <p:nvPr/>
        </p:nvSpPr>
        <p:spPr>
          <a:xfrm rot="0">
            <a:off x="896588" y="2584413"/>
            <a:ext cx="2243480" cy="5772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488950">
              <a:lnSpc>
                <a:spcPct val="100000"/>
              </a:lnSpc>
              <a:spcBef>
                <a:spcPts val="0"/>
              </a:spcBef>
              <a:spcAft>
                <a:spcPct val="35000"/>
              </a:spcAft>
              <a:buNone/>
            </a:pPr>
            <a:r>
              <a:rPr lang="en-US" altLang="zh-CN" sz="1100" b="0" i="0" u="none" strike="noStrike" kern="1200" cap="none" spc="0" baseline="0">
                <a:solidFill>
                  <a:schemeClr val="tx1"/>
                </a:solidFill>
                <a:latin typeface="MadaniArabic-Medium" pitchFamily="2" charset="-78"/>
                <a:ea typeface="等线" pitchFamily="0" charset="0"/>
                <a:cs typeface="MadaniArabic-Medium" pitchFamily="2" charset="-78"/>
              </a:rPr>
              <a:t>Helping users in getting write information about sport exercise.</a:t>
            </a:r>
            <a:endParaRPr lang="zh-CN" altLang="en-US" sz="11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90" name="Rectangles"/>
          <p:cNvSpPr>
            <a:spLocks/>
          </p:cNvSpPr>
          <p:nvPr/>
        </p:nvSpPr>
        <p:spPr>
          <a:xfrm rot="0">
            <a:off x="8424079" y="2584413"/>
            <a:ext cx="2117360" cy="4152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488950">
              <a:lnSpc>
                <a:spcPct val="100000"/>
              </a:lnSpc>
              <a:spcBef>
                <a:spcPts val="0"/>
              </a:spcBef>
              <a:spcAft>
                <a:spcPct val="35000"/>
              </a:spcAft>
              <a:buNone/>
            </a:pPr>
            <a:r>
              <a:rPr lang="en-US" altLang="zh-CN" sz="1100" b="0" i="0" u="none" strike="noStrike" kern="1200" cap="none" spc="0" baseline="0">
                <a:solidFill>
                  <a:schemeClr val="tx1"/>
                </a:solidFill>
                <a:latin typeface="MadaniArabic-Medium" pitchFamily="2" charset="-78"/>
                <a:ea typeface="等线" pitchFamily="0" charset="0"/>
                <a:cs typeface="MadaniArabic-Medium" pitchFamily="2" charset="-78"/>
              </a:rPr>
              <a:t>Help users get information about sports nutrition.</a:t>
            </a:r>
            <a:endParaRPr lang="zh-CN" altLang="en-US" sz="11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91" name="Rectangles"/>
          <p:cNvSpPr>
            <a:spLocks/>
          </p:cNvSpPr>
          <p:nvPr/>
        </p:nvSpPr>
        <p:spPr>
          <a:xfrm rot="0">
            <a:off x="906420" y="4581291"/>
            <a:ext cx="2117361" cy="4152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488950">
              <a:lnSpc>
                <a:spcPct val="100000"/>
              </a:lnSpc>
              <a:spcBef>
                <a:spcPts val="0"/>
              </a:spcBef>
              <a:spcAft>
                <a:spcPct val="35000"/>
              </a:spcAft>
              <a:buNone/>
            </a:pPr>
            <a:r>
              <a:rPr lang="en-US" altLang="zh-CN" sz="1100" b="0" i="0" u="none" strike="noStrike" kern="1200" cap="none" spc="0" baseline="0">
                <a:solidFill>
                  <a:schemeClr val="tx1"/>
                </a:solidFill>
                <a:latin typeface="MadaniArabic-Medium" pitchFamily="2" charset="-78"/>
                <a:ea typeface="等线" pitchFamily="0" charset="0"/>
                <a:cs typeface="MadaniArabic-Medium" pitchFamily="2" charset="-78"/>
              </a:rPr>
              <a:t>Spreading sports culture in society.</a:t>
            </a:r>
            <a:endParaRPr lang="zh-CN" altLang="en-US" sz="11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92" name="Rectangles"/>
          <p:cNvSpPr>
            <a:spLocks/>
          </p:cNvSpPr>
          <p:nvPr/>
        </p:nvSpPr>
        <p:spPr>
          <a:xfrm rot="0">
            <a:off x="8424079" y="4581291"/>
            <a:ext cx="2117360" cy="5772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488950">
              <a:lnSpc>
                <a:spcPct val="100000"/>
              </a:lnSpc>
              <a:spcBef>
                <a:spcPts val="0"/>
              </a:spcBef>
              <a:spcAft>
                <a:spcPct val="35000"/>
              </a:spcAft>
              <a:buNone/>
            </a:pPr>
            <a:r>
              <a:rPr lang="en-US" altLang="zh-CN" sz="1100" b="0" i="0" u="none" strike="noStrike" kern="1200" cap="none" spc="0" baseline="0">
                <a:solidFill>
                  <a:schemeClr val="tx1"/>
                </a:solidFill>
                <a:latin typeface="MadaniArabic-Medium" pitchFamily="2" charset="-78"/>
                <a:ea typeface="等线" pitchFamily="0" charset="0"/>
                <a:cs typeface="MadaniArabic-Medium" pitchFamily="2" charset="-78"/>
              </a:rPr>
              <a:t>Providing tools and technologies to help visitors track their health and fitness.</a:t>
            </a:r>
            <a:endParaRPr lang="zh-CN" altLang="en-US" sz="11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93" name="Rectangles"/>
          <p:cNvSpPr>
            <a:spLocks/>
          </p:cNvSpPr>
          <p:nvPr/>
        </p:nvSpPr>
        <p:spPr>
          <a:xfrm rot="0">
            <a:off x="4754295" y="4581291"/>
            <a:ext cx="2117361" cy="41529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488950">
              <a:lnSpc>
                <a:spcPct val="100000"/>
              </a:lnSpc>
              <a:spcBef>
                <a:spcPts val="0"/>
              </a:spcBef>
              <a:spcAft>
                <a:spcPct val="35000"/>
              </a:spcAft>
              <a:buNone/>
            </a:pPr>
            <a:r>
              <a:rPr lang="en-US" altLang="zh-CN" sz="1100" b="0" i="0" u="none" strike="noStrike" kern="1200" cap="none" spc="0" baseline="0">
                <a:solidFill>
                  <a:schemeClr val="tx1"/>
                </a:solidFill>
                <a:latin typeface="MadaniArabic-Medium" pitchFamily="2" charset="-78"/>
                <a:ea typeface="等线" pitchFamily="0" charset="0"/>
                <a:cs typeface="MadaniArabic-Medium" pitchFamily="2" charset="-78"/>
              </a:rPr>
              <a:t>Providing educational and cultural content to members</a:t>
            </a:r>
            <a:r>
              <a:rPr lang="en-US" altLang="zh-CN" sz="1100" b="0" i="0" u="none" strike="noStrike" kern="1200" cap="none" spc="0" baseline="0">
                <a:solidFill>
                  <a:schemeClr val="tx1"/>
                </a:solidFill>
                <a:latin typeface="MadaniArabic-Medium" pitchFamily="2" charset="-78"/>
                <a:ea typeface="等线" pitchFamily="0" charset="0"/>
                <a:cs typeface="MadaniArabic-Medium" pitchFamily="2" charset="-78"/>
              </a:rPr>
              <a:t>.</a:t>
            </a:r>
            <a:endParaRPr lang="zh-CN" altLang="en-US" sz="11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grpSp>
        <p:nvGrpSpPr>
          <p:cNvPr id="96" name="Combination"/>
          <p:cNvGrpSpPr>
            <a:grpSpLocks/>
          </p:cNvGrpSpPr>
          <p:nvPr/>
        </p:nvGrpSpPr>
        <p:grpSpPr>
          <a:xfrm>
            <a:off x="1025374" y="2251280"/>
            <a:ext cx="450351" cy="358322"/>
            <a:chOff x="1025374" y="2251280"/>
            <a:chExt cx="450351" cy="358322"/>
          </a:xfrm>
        </p:grpSpPr>
        <p:sp>
          <p:nvSpPr>
            <p:cNvPr id="94" name="曲线"/>
            <p:cNvSpPr>
              <a:spLocks/>
            </p:cNvSpPr>
            <p:nvPr/>
          </p:nvSpPr>
          <p:spPr>
            <a:xfrm rot="0">
              <a:off x="1025374" y="2251280"/>
              <a:ext cx="196242" cy="358322"/>
            </a:xfrm>
            <a:custGeom>
              <a:gdLst>
                <a:gd name="T1" fmla="*/ 0 w 21600"/>
                <a:gd name="T2" fmla="*/ 0 h 21600"/>
                <a:gd name="T3" fmla="*/ 21600 w 21600"/>
                <a:gd name="T4" fmla="*/ 21600 h 21600"/>
              </a:gdLst>
              <a:rect l="T1" t="T2" r="T3" b="T4"/>
              <a:pathLst>
                <a:path w="21600" h="21600">
                  <a:moveTo>
                    <a:pt x="10315" y="8769"/>
                  </a:moveTo>
                  <a:cubicBezTo>
                    <a:pt x="10903" y="6738"/>
                    <a:pt x="15576" y="4555"/>
                    <a:pt x="19211" y="4498"/>
                  </a:cubicBezTo>
                  <a:cubicBezTo>
                    <a:pt x="19488" y="4498"/>
                    <a:pt x="19730" y="4460"/>
                    <a:pt x="19903" y="4365"/>
                  </a:cubicBezTo>
                  <a:cubicBezTo>
                    <a:pt x="20076" y="4308"/>
                    <a:pt x="20250" y="4270"/>
                    <a:pt x="20319" y="4137"/>
                  </a:cubicBezTo>
                  <a:cubicBezTo>
                    <a:pt x="21600" y="2828"/>
                    <a:pt x="20907" y="1803"/>
                    <a:pt x="18796" y="968"/>
                  </a:cubicBezTo>
                  <a:cubicBezTo>
                    <a:pt x="16338" y="0"/>
                    <a:pt x="12461" y="968"/>
                    <a:pt x="10488" y="1860"/>
                  </a:cubicBezTo>
                  <a:cubicBezTo>
                    <a:pt x="5573" y="4080"/>
                    <a:pt x="588" y="7933"/>
                    <a:pt x="830" y="11616"/>
                  </a:cubicBezTo>
                  <a:cubicBezTo>
                    <a:pt x="0" y="14064"/>
                    <a:pt x="173" y="16721"/>
                    <a:pt x="1419" y="18904"/>
                  </a:cubicBezTo>
                  <a:cubicBezTo>
                    <a:pt x="2284" y="20290"/>
                    <a:pt x="4742" y="20992"/>
                    <a:pt x="7269" y="21087"/>
                  </a:cubicBezTo>
                  <a:cubicBezTo>
                    <a:pt x="9830" y="21182"/>
                    <a:pt x="15057" y="21600"/>
                    <a:pt x="17342" y="20764"/>
                  </a:cubicBezTo>
                  <a:cubicBezTo>
                    <a:pt x="19661" y="19929"/>
                    <a:pt x="19800" y="18297"/>
                    <a:pt x="20076" y="16911"/>
                  </a:cubicBezTo>
                  <a:cubicBezTo>
                    <a:pt x="20319" y="15374"/>
                    <a:pt x="21080" y="12489"/>
                    <a:pt x="18726" y="11293"/>
                  </a:cubicBezTo>
                  <a:cubicBezTo>
                    <a:pt x="16338" y="10116"/>
                    <a:pt x="9553" y="11369"/>
                    <a:pt x="10315" y="8769"/>
                  </a:cubicBezTo>
                  <a:close/>
                </a:path>
              </a:pathLst>
            </a:custGeom>
            <a:solidFill>
              <a:srgbClr val="000000">
                <a:alpha val="8000"/>
              </a:srgbClr>
            </a:solidFill>
            <a:ln cmpd="sng" cap="flat">
              <a:noFill/>
              <a:prstDash val="solid"/>
              <a:round/>
            </a:ln>
          </p:spPr>
        </p:sp>
        <p:sp>
          <p:nvSpPr>
            <p:cNvPr id="95" name="曲线"/>
            <p:cNvSpPr>
              <a:spLocks/>
            </p:cNvSpPr>
            <p:nvPr/>
          </p:nvSpPr>
          <p:spPr>
            <a:xfrm rot="0">
              <a:off x="1279218" y="2251280"/>
              <a:ext cx="196507" cy="358322"/>
            </a:xfrm>
            <a:custGeom>
              <a:gdLst>
                <a:gd name="T1" fmla="*/ 0 w 21600"/>
                <a:gd name="T2" fmla="*/ 0 h 21600"/>
                <a:gd name="T3" fmla="*/ 21600 w 21600"/>
                <a:gd name="T4" fmla="*/ 21600 h 21600"/>
              </a:gdLst>
              <a:rect l="T1" t="T2" r="T3" b="T4"/>
              <a:pathLst>
                <a:path w="21600" h="21600">
                  <a:moveTo>
                    <a:pt x="10333" y="8769"/>
                  </a:moveTo>
                  <a:cubicBezTo>
                    <a:pt x="10920" y="6738"/>
                    <a:pt x="15586" y="4555"/>
                    <a:pt x="19215" y="4498"/>
                  </a:cubicBezTo>
                  <a:cubicBezTo>
                    <a:pt x="19491" y="4498"/>
                    <a:pt x="19733" y="4460"/>
                    <a:pt x="19906" y="4365"/>
                  </a:cubicBezTo>
                  <a:cubicBezTo>
                    <a:pt x="20079" y="4308"/>
                    <a:pt x="20252" y="4270"/>
                    <a:pt x="20321" y="4137"/>
                  </a:cubicBezTo>
                  <a:cubicBezTo>
                    <a:pt x="21600" y="2828"/>
                    <a:pt x="20908" y="1803"/>
                    <a:pt x="18800" y="968"/>
                  </a:cubicBezTo>
                  <a:cubicBezTo>
                    <a:pt x="16346" y="0"/>
                    <a:pt x="12441" y="968"/>
                    <a:pt x="10506" y="1860"/>
                  </a:cubicBezTo>
                  <a:cubicBezTo>
                    <a:pt x="5598" y="4080"/>
                    <a:pt x="622" y="7933"/>
                    <a:pt x="864" y="11616"/>
                  </a:cubicBezTo>
                  <a:cubicBezTo>
                    <a:pt x="0" y="14064"/>
                    <a:pt x="172" y="16721"/>
                    <a:pt x="1451" y="18904"/>
                  </a:cubicBezTo>
                  <a:cubicBezTo>
                    <a:pt x="2315" y="20290"/>
                    <a:pt x="4769" y="20992"/>
                    <a:pt x="7292" y="21087"/>
                  </a:cubicBezTo>
                  <a:cubicBezTo>
                    <a:pt x="9815" y="21182"/>
                    <a:pt x="15068" y="21600"/>
                    <a:pt x="17349" y="20764"/>
                  </a:cubicBezTo>
                  <a:cubicBezTo>
                    <a:pt x="19630" y="19929"/>
                    <a:pt x="19802" y="18297"/>
                    <a:pt x="20079" y="16911"/>
                  </a:cubicBezTo>
                  <a:cubicBezTo>
                    <a:pt x="20321" y="15374"/>
                    <a:pt x="21081" y="12489"/>
                    <a:pt x="18696" y="11293"/>
                  </a:cubicBezTo>
                  <a:cubicBezTo>
                    <a:pt x="16346" y="10116"/>
                    <a:pt x="9503" y="11369"/>
                    <a:pt x="10333" y="8769"/>
                  </a:cubicBezTo>
                  <a:close/>
                </a:path>
              </a:pathLst>
            </a:custGeom>
            <a:solidFill>
              <a:srgbClr val="000000">
                <a:alpha val="8000"/>
              </a:srgbClr>
            </a:solidFill>
            <a:ln cmpd="sng" cap="flat">
              <a:noFill/>
              <a:prstDash val="solid"/>
              <a:round/>
            </a:ln>
          </p:spPr>
        </p:sp>
      </p:grpSp>
      <p:grpSp>
        <p:nvGrpSpPr>
          <p:cNvPr id="99" name="Combination"/>
          <p:cNvGrpSpPr>
            <a:grpSpLocks/>
          </p:cNvGrpSpPr>
          <p:nvPr/>
        </p:nvGrpSpPr>
        <p:grpSpPr>
          <a:xfrm>
            <a:off x="1035534" y="4236446"/>
            <a:ext cx="450351" cy="358322"/>
            <a:chOff x="1035534" y="4236446"/>
            <a:chExt cx="450351" cy="358322"/>
          </a:xfrm>
        </p:grpSpPr>
        <p:sp>
          <p:nvSpPr>
            <p:cNvPr id="97" name="曲线"/>
            <p:cNvSpPr>
              <a:spLocks/>
            </p:cNvSpPr>
            <p:nvPr/>
          </p:nvSpPr>
          <p:spPr>
            <a:xfrm rot="0">
              <a:off x="1035534" y="4236446"/>
              <a:ext cx="196242" cy="358322"/>
            </a:xfrm>
            <a:custGeom>
              <a:gdLst>
                <a:gd name="T1" fmla="*/ 0 w 21600"/>
                <a:gd name="T2" fmla="*/ 0 h 21600"/>
                <a:gd name="T3" fmla="*/ 21600 w 21600"/>
                <a:gd name="T4" fmla="*/ 21600 h 21600"/>
              </a:gdLst>
              <a:rect l="T1" t="T2" r="T3" b="T4"/>
              <a:pathLst>
                <a:path w="21600" h="21600">
                  <a:moveTo>
                    <a:pt x="10315" y="8769"/>
                  </a:moveTo>
                  <a:cubicBezTo>
                    <a:pt x="10903" y="6738"/>
                    <a:pt x="15576" y="4555"/>
                    <a:pt x="19211" y="4498"/>
                  </a:cubicBezTo>
                  <a:cubicBezTo>
                    <a:pt x="19488" y="4498"/>
                    <a:pt x="19730" y="4460"/>
                    <a:pt x="19903" y="4365"/>
                  </a:cubicBezTo>
                  <a:cubicBezTo>
                    <a:pt x="20076" y="4308"/>
                    <a:pt x="20249" y="4270"/>
                    <a:pt x="20319" y="4137"/>
                  </a:cubicBezTo>
                  <a:cubicBezTo>
                    <a:pt x="21600" y="2828"/>
                    <a:pt x="20907" y="1803"/>
                    <a:pt x="18796" y="968"/>
                  </a:cubicBezTo>
                  <a:cubicBezTo>
                    <a:pt x="16338" y="0"/>
                    <a:pt x="12461" y="968"/>
                    <a:pt x="10488" y="1860"/>
                  </a:cubicBezTo>
                  <a:cubicBezTo>
                    <a:pt x="5573" y="4080"/>
                    <a:pt x="588" y="7933"/>
                    <a:pt x="830" y="11616"/>
                  </a:cubicBezTo>
                  <a:cubicBezTo>
                    <a:pt x="0" y="14064"/>
                    <a:pt x="173" y="16721"/>
                    <a:pt x="1419" y="18904"/>
                  </a:cubicBezTo>
                  <a:cubicBezTo>
                    <a:pt x="2284" y="20290"/>
                    <a:pt x="4742" y="20992"/>
                    <a:pt x="7269" y="21087"/>
                  </a:cubicBezTo>
                  <a:cubicBezTo>
                    <a:pt x="9830" y="21182"/>
                    <a:pt x="15057" y="21600"/>
                    <a:pt x="17342" y="20764"/>
                  </a:cubicBezTo>
                  <a:cubicBezTo>
                    <a:pt x="19661" y="19929"/>
                    <a:pt x="19800" y="18297"/>
                    <a:pt x="20076" y="16911"/>
                  </a:cubicBezTo>
                  <a:cubicBezTo>
                    <a:pt x="20319" y="15374"/>
                    <a:pt x="21080" y="12489"/>
                    <a:pt x="18726" y="11293"/>
                  </a:cubicBezTo>
                  <a:cubicBezTo>
                    <a:pt x="16338" y="10116"/>
                    <a:pt x="9553" y="11369"/>
                    <a:pt x="10315" y="8769"/>
                  </a:cubicBezTo>
                  <a:close/>
                </a:path>
              </a:pathLst>
            </a:custGeom>
            <a:solidFill>
              <a:srgbClr val="000000">
                <a:alpha val="8000"/>
              </a:srgbClr>
            </a:solidFill>
            <a:ln cmpd="sng" cap="flat">
              <a:noFill/>
              <a:prstDash val="solid"/>
              <a:round/>
            </a:ln>
          </p:spPr>
        </p:sp>
        <p:sp>
          <p:nvSpPr>
            <p:cNvPr id="98" name="曲线"/>
            <p:cNvSpPr>
              <a:spLocks/>
            </p:cNvSpPr>
            <p:nvPr/>
          </p:nvSpPr>
          <p:spPr>
            <a:xfrm rot="0">
              <a:off x="1289378" y="4236446"/>
              <a:ext cx="196507" cy="358322"/>
            </a:xfrm>
            <a:custGeom>
              <a:gdLst>
                <a:gd name="T1" fmla="*/ 0 w 21600"/>
                <a:gd name="T2" fmla="*/ 0 h 21600"/>
                <a:gd name="T3" fmla="*/ 21600 w 21600"/>
                <a:gd name="T4" fmla="*/ 21600 h 21600"/>
              </a:gdLst>
              <a:rect l="T1" t="T2" r="T3" b="T4"/>
              <a:pathLst>
                <a:path w="21600" h="21600">
                  <a:moveTo>
                    <a:pt x="10333" y="8769"/>
                  </a:moveTo>
                  <a:cubicBezTo>
                    <a:pt x="10920" y="6738"/>
                    <a:pt x="15586" y="4555"/>
                    <a:pt x="19215" y="4498"/>
                  </a:cubicBezTo>
                  <a:cubicBezTo>
                    <a:pt x="19491" y="4498"/>
                    <a:pt x="19733" y="4460"/>
                    <a:pt x="19906" y="4365"/>
                  </a:cubicBezTo>
                  <a:cubicBezTo>
                    <a:pt x="20079" y="4308"/>
                    <a:pt x="20252" y="4270"/>
                    <a:pt x="20321" y="4137"/>
                  </a:cubicBezTo>
                  <a:cubicBezTo>
                    <a:pt x="21600" y="2828"/>
                    <a:pt x="20908" y="1803"/>
                    <a:pt x="18800" y="968"/>
                  </a:cubicBezTo>
                  <a:cubicBezTo>
                    <a:pt x="16346" y="0"/>
                    <a:pt x="12441" y="968"/>
                    <a:pt x="10506" y="1860"/>
                  </a:cubicBezTo>
                  <a:cubicBezTo>
                    <a:pt x="5598" y="4080"/>
                    <a:pt x="622" y="7933"/>
                    <a:pt x="864" y="11616"/>
                  </a:cubicBezTo>
                  <a:cubicBezTo>
                    <a:pt x="0" y="14064"/>
                    <a:pt x="172" y="16721"/>
                    <a:pt x="1451" y="18904"/>
                  </a:cubicBezTo>
                  <a:cubicBezTo>
                    <a:pt x="2315" y="20290"/>
                    <a:pt x="4769" y="20992"/>
                    <a:pt x="7292" y="21087"/>
                  </a:cubicBezTo>
                  <a:cubicBezTo>
                    <a:pt x="9815" y="21182"/>
                    <a:pt x="15068" y="21600"/>
                    <a:pt x="17349" y="20764"/>
                  </a:cubicBezTo>
                  <a:cubicBezTo>
                    <a:pt x="19630" y="19929"/>
                    <a:pt x="19802" y="18297"/>
                    <a:pt x="20079" y="16911"/>
                  </a:cubicBezTo>
                  <a:cubicBezTo>
                    <a:pt x="20321" y="15374"/>
                    <a:pt x="21081" y="12489"/>
                    <a:pt x="18696" y="11293"/>
                  </a:cubicBezTo>
                  <a:cubicBezTo>
                    <a:pt x="16346" y="10116"/>
                    <a:pt x="9503" y="11369"/>
                    <a:pt x="10333" y="8769"/>
                  </a:cubicBezTo>
                  <a:close/>
                </a:path>
              </a:pathLst>
            </a:custGeom>
            <a:solidFill>
              <a:srgbClr val="000000">
                <a:alpha val="8000"/>
              </a:srgbClr>
            </a:solidFill>
            <a:ln cmpd="sng" cap="flat">
              <a:noFill/>
              <a:prstDash val="solid"/>
              <a:round/>
            </a:ln>
          </p:spPr>
        </p:sp>
      </p:grpSp>
      <p:grpSp>
        <p:nvGrpSpPr>
          <p:cNvPr id="102" name="Combination"/>
          <p:cNvGrpSpPr>
            <a:grpSpLocks/>
          </p:cNvGrpSpPr>
          <p:nvPr/>
        </p:nvGrpSpPr>
        <p:grpSpPr>
          <a:xfrm>
            <a:off x="4822111" y="4236446"/>
            <a:ext cx="450351" cy="358322"/>
            <a:chOff x="4822111" y="4236446"/>
            <a:chExt cx="450351" cy="358322"/>
          </a:xfrm>
        </p:grpSpPr>
        <p:sp>
          <p:nvSpPr>
            <p:cNvPr id="100" name="曲线"/>
            <p:cNvSpPr>
              <a:spLocks/>
            </p:cNvSpPr>
            <p:nvPr/>
          </p:nvSpPr>
          <p:spPr>
            <a:xfrm rot="0">
              <a:off x="4822111" y="4236446"/>
              <a:ext cx="196242" cy="358322"/>
            </a:xfrm>
            <a:custGeom>
              <a:gdLst>
                <a:gd name="T1" fmla="*/ 0 w 21600"/>
                <a:gd name="T2" fmla="*/ 0 h 21600"/>
                <a:gd name="T3" fmla="*/ 21600 w 21600"/>
                <a:gd name="T4" fmla="*/ 21600 h 21600"/>
              </a:gdLst>
              <a:rect l="T1" t="T2" r="T3" b="T4"/>
              <a:pathLst>
                <a:path w="21600" h="21600">
                  <a:moveTo>
                    <a:pt x="10315" y="8769"/>
                  </a:moveTo>
                  <a:cubicBezTo>
                    <a:pt x="10903" y="6738"/>
                    <a:pt x="15576" y="4555"/>
                    <a:pt x="19211" y="4498"/>
                  </a:cubicBezTo>
                  <a:cubicBezTo>
                    <a:pt x="19488" y="4498"/>
                    <a:pt x="19730" y="4460"/>
                    <a:pt x="19903" y="4365"/>
                  </a:cubicBezTo>
                  <a:cubicBezTo>
                    <a:pt x="20076" y="4308"/>
                    <a:pt x="20249" y="4270"/>
                    <a:pt x="20319" y="4137"/>
                  </a:cubicBezTo>
                  <a:cubicBezTo>
                    <a:pt x="21600" y="2828"/>
                    <a:pt x="20907" y="1803"/>
                    <a:pt x="18796" y="968"/>
                  </a:cubicBezTo>
                  <a:cubicBezTo>
                    <a:pt x="16338" y="0"/>
                    <a:pt x="12461" y="968"/>
                    <a:pt x="10488" y="1860"/>
                  </a:cubicBezTo>
                  <a:cubicBezTo>
                    <a:pt x="5573" y="4080"/>
                    <a:pt x="588" y="7933"/>
                    <a:pt x="830" y="11616"/>
                  </a:cubicBezTo>
                  <a:cubicBezTo>
                    <a:pt x="0" y="14064"/>
                    <a:pt x="173" y="16721"/>
                    <a:pt x="1419" y="18904"/>
                  </a:cubicBezTo>
                  <a:cubicBezTo>
                    <a:pt x="2284" y="20290"/>
                    <a:pt x="4742" y="20992"/>
                    <a:pt x="7269" y="21087"/>
                  </a:cubicBezTo>
                  <a:cubicBezTo>
                    <a:pt x="9830" y="21182"/>
                    <a:pt x="15057" y="21600"/>
                    <a:pt x="17342" y="20764"/>
                  </a:cubicBezTo>
                  <a:cubicBezTo>
                    <a:pt x="19661" y="19929"/>
                    <a:pt x="19800" y="18297"/>
                    <a:pt x="20076" y="16911"/>
                  </a:cubicBezTo>
                  <a:cubicBezTo>
                    <a:pt x="20319" y="15374"/>
                    <a:pt x="21080" y="12489"/>
                    <a:pt x="18726" y="11293"/>
                  </a:cubicBezTo>
                  <a:cubicBezTo>
                    <a:pt x="16338" y="10116"/>
                    <a:pt x="9553" y="11369"/>
                    <a:pt x="10315" y="8769"/>
                  </a:cubicBezTo>
                  <a:close/>
                </a:path>
              </a:pathLst>
            </a:custGeom>
            <a:solidFill>
              <a:srgbClr val="000000">
                <a:alpha val="8000"/>
              </a:srgbClr>
            </a:solidFill>
            <a:ln cmpd="sng" cap="flat">
              <a:noFill/>
              <a:prstDash val="solid"/>
              <a:round/>
            </a:ln>
          </p:spPr>
        </p:sp>
        <p:sp>
          <p:nvSpPr>
            <p:cNvPr id="101" name="曲线"/>
            <p:cNvSpPr>
              <a:spLocks/>
            </p:cNvSpPr>
            <p:nvPr/>
          </p:nvSpPr>
          <p:spPr>
            <a:xfrm rot="0">
              <a:off x="5075955" y="4236446"/>
              <a:ext cx="196507" cy="358322"/>
            </a:xfrm>
            <a:custGeom>
              <a:gdLst>
                <a:gd name="T1" fmla="*/ 0 w 21600"/>
                <a:gd name="T2" fmla="*/ 0 h 21600"/>
                <a:gd name="T3" fmla="*/ 21600 w 21600"/>
                <a:gd name="T4" fmla="*/ 21600 h 21600"/>
              </a:gdLst>
              <a:rect l="T1" t="T2" r="T3" b="T4"/>
              <a:pathLst>
                <a:path w="21600" h="21600">
                  <a:moveTo>
                    <a:pt x="10333" y="8769"/>
                  </a:moveTo>
                  <a:cubicBezTo>
                    <a:pt x="10920" y="6738"/>
                    <a:pt x="15586" y="4555"/>
                    <a:pt x="19215" y="4498"/>
                  </a:cubicBezTo>
                  <a:cubicBezTo>
                    <a:pt x="19491" y="4498"/>
                    <a:pt x="19733" y="4460"/>
                    <a:pt x="19906" y="4365"/>
                  </a:cubicBezTo>
                  <a:cubicBezTo>
                    <a:pt x="20079" y="4308"/>
                    <a:pt x="20252" y="4270"/>
                    <a:pt x="20321" y="4137"/>
                  </a:cubicBezTo>
                  <a:cubicBezTo>
                    <a:pt x="21600" y="2828"/>
                    <a:pt x="20908" y="1803"/>
                    <a:pt x="18800" y="968"/>
                  </a:cubicBezTo>
                  <a:cubicBezTo>
                    <a:pt x="16346" y="0"/>
                    <a:pt x="12441" y="968"/>
                    <a:pt x="10506" y="1860"/>
                  </a:cubicBezTo>
                  <a:cubicBezTo>
                    <a:pt x="5598" y="4080"/>
                    <a:pt x="622" y="7933"/>
                    <a:pt x="864" y="11616"/>
                  </a:cubicBezTo>
                  <a:cubicBezTo>
                    <a:pt x="0" y="14064"/>
                    <a:pt x="172" y="16721"/>
                    <a:pt x="1451" y="18904"/>
                  </a:cubicBezTo>
                  <a:cubicBezTo>
                    <a:pt x="2315" y="20290"/>
                    <a:pt x="4769" y="20992"/>
                    <a:pt x="7292" y="21087"/>
                  </a:cubicBezTo>
                  <a:cubicBezTo>
                    <a:pt x="9815" y="21182"/>
                    <a:pt x="15068" y="21600"/>
                    <a:pt x="17349" y="20764"/>
                  </a:cubicBezTo>
                  <a:cubicBezTo>
                    <a:pt x="19630" y="19929"/>
                    <a:pt x="19802" y="18297"/>
                    <a:pt x="20079" y="16911"/>
                  </a:cubicBezTo>
                  <a:cubicBezTo>
                    <a:pt x="20321" y="15374"/>
                    <a:pt x="21081" y="12489"/>
                    <a:pt x="18696" y="11293"/>
                  </a:cubicBezTo>
                  <a:cubicBezTo>
                    <a:pt x="16346" y="10116"/>
                    <a:pt x="9503" y="11369"/>
                    <a:pt x="10333" y="8769"/>
                  </a:cubicBezTo>
                  <a:close/>
                </a:path>
              </a:pathLst>
            </a:custGeom>
            <a:solidFill>
              <a:srgbClr val="000000">
                <a:alpha val="8000"/>
              </a:srgbClr>
            </a:solidFill>
            <a:ln cmpd="sng" cap="flat">
              <a:noFill/>
              <a:prstDash val="solid"/>
              <a:round/>
            </a:ln>
          </p:spPr>
        </p:sp>
      </p:grpSp>
      <p:grpSp>
        <p:nvGrpSpPr>
          <p:cNvPr id="105" name="Combination"/>
          <p:cNvGrpSpPr>
            <a:grpSpLocks/>
          </p:cNvGrpSpPr>
          <p:nvPr/>
        </p:nvGrpSpPr>
        <p:grpSpPr>
          <a:xfrm>
            <a:off x="8553193" y="4236446"/>
            <a:ext cx="450351" cy="358322"/>
            <a:chOff x="8553193" y="4236446"/>
            <a:chExt cx="450351" cy="358322"/>
          </a:xfrm>
        </p:grpSpPr>
        <p:sp>
          <p:nvSpPr>
            <p:cNvPr id="103" name="曲线"/>
            <p:cNvSpPr>
              <a:spLocks/>
            </p:cNvSpPr>
            <p:nvPr/>
          </p:nvSpPr>
          <p:spPr>
            <a:xfrm rot="0">
              <a:off x="8553193" y="4236446"/>
              <a:ext cx="196242" cy="358322"/>
            </a:xfrm>
            <a:custGeom>
              <a:gdLst>
                <a:gd name="T1" fmla="*/ 0 w 21600"/>
                <a:gd name="T2" fmla="*/ 0 h 21600"/>
                <a:gd name="T3" fmla="*/ 21600 w 21600"/>
                <a:gd name="T4" fmla="*/ 21600 h 21600"/>
              </a:gdLst>
              <a:rect l="T1" t="T2" r="T3" b="T4"/>
              <a:pathLst>
                <a:path w="21600" h="21600">
                  <a:moveTo>
                    <a:pt x="10315" y="8769"/>
                  </a:moveTo>
                  <a:cubicBezTo>
                    <a:pt x="10903" y="6738"/>
                    <a:pt x="15576" y="4555"/>
                    <a:pt x="19211" y="4498"/>
                  </a:cubicBezTo>
                  <a:cubicBezTo>
                    <a:pt x="19488" y="4498"/>
                    <a:pt x="19730" y="4460"/>
                    <a:pt x="19903" y="4365"/>
                  </a:cubicBezTo>
                  <a:cubicBezTo>
                    <a:pt x="20076" y="4308"/>
                    <a:pt x="20249" y="4270"/>
                    <a:pt x="20319" y="4137"/>
                  </a:cubicBezTo>
                  <a:cubicBezTo>
                    <a:pt x="21600" y="2828"/>
                    <a:pt x="20907" y="1803"/>
                    <a:pt x="18796" y="968"/>
                  </a:cubicBezTo>
                  <a:cubicBezTo>
                    <a:pt x="16338" y="0"/>
                    <a:pt x="12461" y="968"/>
                    <a:pt x="10488" y="1860"/>
                  </a:cubicBezTo>
                  <a:cubicBezTo>
                    <a:pt x="5573" y="4080"/>
                    <a:pt x="588" y="7933"/>
                    <a:pt x="830" y="11616"/>
                  </a:cubicBezTo>
                  <a:cubicBezTo>
                    <a:pt x="0" y="14064"/>
                    <a:pt x="173" y="16721"/>
                    <a:pt x="1419" y="18904"/>
                  </a:cubicBezTo>
                  <a:cubicBezTo>
                    <a:pt x="2284" y="20290"/>
                    <a:pt x="4742" y="20992"/>
                    <a:pt x="7269" y="21087"/>
                  </a:cubicBezTo>
                  <a:cubicBezTo>
                    <a:pt x="9830" y="21182"/>
                    <a:pt x="15057" y="21600"/>
                    <a:pt x="17342" y="20764"/>
                  </a:cubicBezTo>
                  <a:cubicBezTo>
                    <a:pt x="19661" y="19929"/>
                    <a:pt x="19800" y="18297"/>
                    <a:pt x="20076" y="16911"/>
                  </a:cubicBezTo>
                  <a:cubicBezTo>
                    <a:pt x="20319" y="15374"/>
                    <a:pt x="21080" y="12489"/>
                    <a:pt x="18726" y="11293"/>
                  </a:cubicBezTo>
                  <a:cubicBezTo>
                    <a:pt x="16338" y="10116"/>
                    <a:pt x="9553" y="11369"/>
                    <a:pt x="10315" y="8769"/>
                  </a:cubicBezTo>
                  <a:close/>
                </a:path>
              </a:pathLst>
            </a:custGeom>
            <a:solidFill>
              <a:srgbClr val="000000">
                <a:alpha val="8000"/>
              </a:srgbClr>
            </a:solidFill>
            <a:ln cmpd="sng" cap="flat">
              <a:noFill/>
              <a:prstDash val="solid"/>
              <a:round/>
            </a:ln>
          </p:spPr>
        </p:sp>
        <p:sp>
          <p:nvSpPr>
            <p:cNvPr id="104" name="曲线"/>
            <p:cNvSpPr>
              <a:spLocks/>
            </p:cNvSpPr>
            <p:nvPr/>
          </p:nvSpPr>
          <p:spPr>
            <a:xfrm rot="0">
              <a:off x="8807037" y="4236446"/>
              <a:ext cx="196507" cy="358322"/>
            </a:xfrm>
            <a:custGeom>
              <a:gdLst>
                <a:gd name="T1" fmla="*/ 0 w 21600"/>
                <a:gd name="T2" fmla="*/ 0 h 21600"/>
                <a:gd name="T3" fmla="*/ 21600 w 21600"/>
                <a:gd name="T4" fmla="*/ 21600 h 21600"/>
              </a:gdLst>
              <a:rect l="T1" t="T2" r="T3" b="T4"/>
              <a:pathLst>
                <a:path w="21600" h="21600">
                  <a:moveTo>
                    <a:pt x="10333" y="8769"/>
                  </a:moveTo>
                  <a:cubicBezTo>
                    <a:pt x="10920" y="6738"/>
                    <a:pt x="15586" y="4555"/>
                    <a:pt x="19215" y="4498"/>
                  </a:cubicBezTo>
                  <a:cubicBezTo>
                    <a:pt x="19491" y="4498"/>
                    <a:pt x="19733" y="4460"/>
                    <a:pt x="19906" y="4365"/>
                  </a:cubicBezTo>
                  <a:cubicBezTo>
                    <a:pt x="20079" y="4308"/>
                    <a:pt x="20252" y="4270"/>
                    <a:pt x="20321" y="4137"/>
                  </a:cubicBezTo>
                  <a:cubicBezTo>
                    <a:pt x="21600" y="2828"/>
                    <a:pt x="20908" y="1803"/>
                    <a:pt x="18800" y="968"/>
                  </a:cubicBezTo>
                  <a:cubicBezTo>
                    <a:pt x="16346" y="0"/>
                    <a:pt x="12441" y="968"/>
                    <a:pt x="10506" y="1860"/>
                  </a:cubicBezTo>
                  <a:cubicBezTo>
                    <a:pt x="5598" y="4080"/>
                    <a:pt x="622" y="7933"/>
                    <a:pt x="864" y="11616"/>
                  </a:cubicBezTo>
                  <a:cubicBezTo>
                    <a:pt x="0" y="14064"/>
                    <a:pt x="172" y="16721"/>
                    <a:pt x="1451" y="18904"/>
                  </a:cubicBezTo>
                  <a:cubicBezTo>
                    <a:pt x="2315" y="20290"/>
                    <a:pt x="4769" y="20992"/>
                    <a:pt x="7292" y="21087"/>
                  </a:cubicBezTo>
                  <a:cubicBezTo>
                    <a:pt x="9815" y="21182"/>
                    <a:pt x="15068" y="21600"/>
                    <a:pt x="17349" y="20764"/>
                  </a:cubicBezTo>
                  <a:cubicBezTo>
                    <a:pt x="19630" y="19929"/>
                    <a:pt x="19802" y="18297"/>
                    <a:pt x="20079" y="16911"/>
                  </a:cubicBezTo>
                  <a:cubicBezTo>
                    <a:pt x="20321" y="15374"/>
                    <a:pt x="21081" y="12489"/>
                    <a:pt x="18696" y="11293"/>
                  </a:cubicBezTo>
                  <a:cubicBezTo>
                    <a:pt x="16346" y="10116"/>
                    <a:pt x="9503" y="11369"/>
                    <a:pt x="10333" y="8769"/>
                  </a:cubicBezTo>
                  <a:close/>
                </a:path>
              </a:pathLst>
            </a:custGeom>
            <a:solidFill>
              <a:srgbClr val="000000">
                <a:alpha val="8000"/>
              </a:srgbClr>
            </a:solidFill>
            <a:ln cmpd="sng" cap="flat">
              <a:noFill/>
              <a:prstDash val="solid"/>
              <a:round/>
            </a:ln>
          </p:spPr>
        </p:sp>
      </p:grpSp>
      <p:grpSp>
        <p:nvGrpSpPr>
          <p:cNvPr id="108" name="Combination"/>
          <p:cNvGrpSpPr>
            <a:grpSpLocks/>
          </p:cNvGrpSpPr>
          <p:nvPr/>
        </p:nvGrpSpPr>
        <p:grpSpPr>
          <a:xfrm>
            <a:off x="8532874" y="2271846"/>
            <a:ext cx="450351" cy="358322"/>
            <a:chOff x="8532874" y="2271846"/>
            <a:chExt cx="450351" cy="358322"/>
          </a:xfrm>
        </p:grpSpPr>
        <p:sp>
          <p:nvSpPr>
            <p:cNvPr id="106" name="曲线"/>
            <p:cNvSpPr>
              <a:spLocks/>
            </p:cNvSpPr>
            <p:nvPr/>
          </p:nvSpPr>
          <p:spPr>
            <a:xfrm rot="0">
              <a:off x="8532874" y="2271846"/>
              <a:ext cx="196242" cy="358322"/>
            </a:xfrm>
            <a:custGeom>
              <a:gdLst>
                <a:gd name="T1" fmla="*/ 0 w 21600"/>
                <a:gd name="T2" fmla="*/ 0 h 21600"/>
                <a:gd name="T3" fmla="*/ 21600 w 21600"/>
                <a:gd name="T4" fmla="*/ 21600 h 21600"/>
              </a:gdLst>
              <a:rect l="T1" t="T2" r="T3" b="T4"/>
              <a:pathLst>
                <a:path w="21600" h="21600">
                  <a:moveTo>
                    <a:pt x="10315" y="8769"/>
                  </a:moveTo>
                  <a:cubicBezTo>
                    <a:pt x="10903" y="6738"/>
                    <a:pt x="15576" y="4555"/>
                    <a:pt x="19211" y="4498"/>
                  </a:cubicBezTo>
                  <a:cubicBezTo>
                    <a:pt x="19488" y="4498"/>
                    <a:pt x="19730" y="4460"/>
                    <a:pt x="19903" y="4365"/>
                  </a:cubicBezTo>
                  <a:cubicBezTo>
                    <a:pt x="20076" y="4308"/>
                    <a:pt x="20249" y="4270"/>
                    <a:pt x="20319" y="4137"/>
                  </a:cubicBezTo>
                  <a:cubicBezTo>
                    <a:pt x="21600" y="2828"/>
                    <a:pt x="20907" y="1803"/>
                    <a:pt x="18796" y="968"/>
                  </a:cubicBezTo>
                  <a:cubicBezTo>
                    <a:pt x="16338" y="0"/>
                    <a:pt x="12461" y="968"/>
                    <a:pt x="10488" y="1860"/>
                  </a:cubicBezTo>
                  <a:cubicBezTo>
                    <a:pt x="5573" y="4080"/>
                    <a:pt x="588" y="7933"/>
                    <a:pt x="830" y="11616"/>
                  </a:cubicBezTo>
                  <a:cubicBezTo>
                    <a:pt x="0" y="14064"/>
                    <a:pt x="173" y="16721"/>
                    <a:pt x="1419" y="18904"/>
                  </a:cubicBezTo>
                  <a:cubicBezTo>
                    <a:pt x="2284" y="20290"/>
                    <a:pt x="4742" y="20992"/>
                    <a:pt x="7269" y="21087"/>
                  </a:cubicBezTo>
                  <a:cubicBezTo>
                    <a:pt x="9830" y="21182"/>
                    <a:pt x="15057" y="21600"/>
                    <a:pt x="17342" y="20764"/>
                  </a:cubicBezTo>
                  <a:cubicBezTo>
                    <a:pt x="19661" y="19929"/>
                    <a:pt x="19800" y="18297"/>
                    <a:pt x="20076" y="16911"/>
                  </a:cubicBezTo>
                  <a:cubicBezTo>
                    <a:pt x="20319" y="15374"/>
                    <a:pt x="21080" y="12489"/>
                    <a:pt x="18726" y="11293"/>
                  </a:cubicBezTo>
                  <a:cubicBezTo>
                    <a:pt x="16338" y="10116"/>
                    <a:pt x="9553" y="11369"/>
                    <a:pt x="10315" y="8769"/>
                  </a:cubicBezTo>
                  <a:close/>
                </a:path>
              </a:pathLst>
            </a:custGeom>
            <a:solidFill>
              <a:srgbClr val="000000">
                <a:alpha val="8000"/>
              </a:srgbClr>
            </a:solidFill>
            <a:ln cmpd="sng" cap="flat">
              <a:noFill/>
              <a:prstDash val="solid"/>
              <a:round/>
            </a:ln>
          </p:spPr>
        </p:sp>
        <p:sp>
          <p:nvSpPr>
            <p:cNvPr id="107" name="曲线"/>
            <p:cNvSpPr>
              <a:spLocks/>
            </p:cNvSpPr>
            <p:nvPr/>
          </p:nvSpPr>
          <p:spPr>
            <a:xfrm rot="0">
              <a:off x="8786718" y="2271846"/>
              <a:ext cx="196507" cy="358322"/>
            </a:xfrm>
            <a:custGeom>
              <a:gdLst>
                <a:gd name="T1" fmla="*/ 0 w 21600"/>
                <a:gd name="T2" fmla="*/ 0 h 21600"/>
                <a:gd name="T3" fmla="*/ 21600 w 21600"/>
                <a:gd name="T4" fmla="*/ 21600 h 21600"/>
              </a:gdLst>
              <a:rect l="T1" t="T2" r="T3" b="T4"/>
              <a:pathLst>
                <a:path w="21600" h="21600">
                  <a:moveTo>
                    <a:pt x="10333" y="8769"/>
                  </a:moveTo>
                  <a:cubicBezTo>
                    <a:pt x="10920" y="6738"/>
                    <a:pt x="15586" y="4555"/>
                    <a:pt x="19215" y="4498"/>
                  </a:cubicBezTo>
                  <a:cubicBezTo>
                    <a:pt x="19491" y="4498"/>
                    <a:pt x="19733" y="4460"/>
                    <a:pt x="19906" y="4365"/>
                  </a:cubicBezTo>
                  <a:cubicBezTo>
                    <a:pt x="20079" y="4308"/>
                    <a:pt x="20252" y="4270"/>
                    <a:pt x="20321" y="4137"/>
                  </a:cubicBezTo>
                  <a:cubicBezTo>
                    <a:pt x="21600" y="2828"/>
                    <a:pt x="20908" y="1803"/>
                    <a:pt x="18800" y="968"/>
                  </a:cubicBezTo>
                  <a:cubicBezTo>
                    <a:pt x="16346" y="0"/>
                    <a:pt x="12441" y="968"/>
                    <a:pt x="10506" y="1860"/>
                  </a:cubicBezTo>
                  <a:cubicBezTo>
                    <a:pt x="5598" y="4080"/>
                    <a:pt x="622" y="7933"/>
                    <a:pt x="864" y="11616"/>
                  </a:cubicBezTo>
                  <a:cubicBezTo>
                    <a:pt x="0" y="14064"/>
                    <a:pt x="172" y="16721"/>
                    <a:pt x="1451" y="18904"/>
                  </a:cubicBezTo>
                  <a:cubicBezTo>
                    <a:pt x="2315" y="20290"/>
                    <a:pt x="4769" y="20992"/>
                    <a:pt x="7292" y="21087"/>
                  </a:cubicBezTo>
                  <a:cubicBezTo>
                    <a:pt x="9815" y="21182"/>
                    <a:pt x="15068" y="21600"/>
                    <a:pt x="17349" y="20764"/>
                  </a:cubicBezTo>
                  <a:cubicBezTo>
                    <a:pt x="19630" y="19929"/>
                    <a:pt x="19802" y="18297"/>
                    <a:pt x="20079" y="16911"/>
                  </a:cubicBezTo>
                  <a:cubicBezTo>
                    <a:pt x="20321" y="15374"/>
                    <a:pt x="21081" y="12489"/>
                    <a:pt x="18696" y="11293"/>
                  </a:cubicBezTo>
                  <a:cubicBezTo>
                    <a:pt x="16346" y="10116"/>
                    <a:pt x="9503" y="11369"/>
                    <a:pt x="10333" y="8769"/>
                  </a:cubicBezTo>
                  <a:close/>
                </a:path>
              </a:pathLst>
            </a:custGeom>
            <a:solidFill>
              <a:srgbClr val="000000">
                <a:alpha val="8000"/>
              </a:srgbClr>
            </a:solidFill>
            <a:ln cmpd="sng" cap="flat">
              <a:noFill/>
              <a:prstDash val="solid"/>
              <a:round/>
            </a:ln>
          </p:spPr>
        </p:sp>
      </p:grpSp>
      <p:sp>
        <p:nvSpPr>
          <p:cNvPr id="109" name="Rectangles"/>
          <p:cNvSpPr>
            <a:spLocks/>
          </p:cNvSpPr>
          <p:nvPr/>
        </p:nvSpPr>
        <p:spPr>
          <a:xfrm rot="0">
            <a:off x="4726151" y="2294749"/>
            <a:ext cx="3385349" cy="95726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304800">
              <a:lnSpc>
                <a:spcPct val="90000"/>
              </a:lnSpc>
              <a:spcBef>
                <a:spcPts val="0"/>
              </a:spcBef>
              <a:spcAft>
                <a:spcPts val="0"/>
              </a:spcAft>
              <a:buNone/>
            </a:pPr>
            <a:r>
              <a:rPr lang="en-US" altLang="zh-CN" sz="4400" b="1" i="0" u="none" strike="noStrike" kern="1200" cap="small" spc="0" baseline="0">
                <a:gradFill>
                  <a:gsLst>
                    <a:gs pos="100000">
                      <a:srgbClr val="99A7FF"/>
                    </a:gs>
                    <a:gs pos="0">
                      <a:srgbClr val="FE7064"/>
                    </a:gs>
                  </a:gsLst>
                  <a:lin ang="9600000" scaled="0"/>
                </a:gradFill>
                <a:latin typeface="Barlow" pitchFamily="2" charset="0"/>
                <a:ea typeface="Times New Roman" pitchFamily="18" charset="0"/>
                <a:cs typeface="Times New Roman" pitchFamily="18" charset="0"/>
              </a:rPr>
              <a:t>OBJECTIVE</a:t>
            </a:r>
            <a:br>
              <a:rPr lang="zh-CN" altLang="en-US" sz="4400" b="1" i="0" u="none" strike="noStrike" kern="1200" cap="small" spc="0" baseline="0">
                <a:gradFill>
                  <a:gsLst>
                    <a:gs pos="100000">
                      <a:srgbClr val="99A7FF"/>
                    </a:gs>
                    <a:gs pos="0">
                      <a:srgbClr val="FE7064"/>
                    </a:gs>
                  </a:gsLst>
                  <a:lin ang="9600000" scaled="0"/>
                </a:gradFill>
                <a:latin typeface="Barlow" pitchFamily="2" charset="0"/>
                <a:ea typeface="Times New Roman" pitchFamily="18" charset="0"/>
                <a:cs typeface="Times New Roman" pitchFamily="18" charset="0"/>
              </a:rPr>
            </a:br>
            <a:endParaRPr lang="zh-CN" altLang="en-US" sz="2000" b="1" i="0" u="none" strike="noStrike" kern="1200" cap="none" spc="0" baseline="0">
              <a:gradFill>
                <a:gsLst>
                  <a:gs pos="100000">
                    <a:srgbClr val="99A7FF"/>
                  </a:gs>
                  <a:gs pos="0">
                    <a:srgbClr val="FE7064"/>
                  </a:gs>
                </a:gsLst>
                <a:lin ang="9600000" scaled="0"/>
              </a:gradFill>
              <a:latin typeface="Barlow" pitchFamily="2" charset="0"/>
              <a:ea typeface="等线" pitchFamily="0" charset="0"/>
              <a:cs typeface="Calibri" pitchFamily="0" charset="0"/>
            </a:endParaRPr>
          </a:p>
        </p:txBody>
      </p:sp>
      <p:sp>
        <p:nvSpPr>
          <p:cNvPr id="110"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4</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grpSp>
        <p:nvGrpSpPr>
          <p:cNvPr id="116" name="Combination"/>
          <p:cNvGrpSpPr>
            <a:grpSpLocks/>
          </p:cNvGrpSpPr>
          <p:nvPr/>
        </p:nvGrpSpPr>
        <p:grpSpPr>
          <a:xfrm>
            <a:off x="9691302" y="2303733"/>
            <a:ext cx="784257" cy="117969"/>
            <a:chOff x="9691302" y="2303733"/>
            <a:chExt cx="784257" cy="117969"/>
          </a:xfrm>
        </p:grpSpPr>
        <p:sp>
          <p:nvSpPr>
            <p:cNvPr id="111" name="5-point star"/>
            <p:cNvSpPr>
              <a:spLocks/>
            </p:cNvSpPr>
            <p:nvPr/>
          </p:nvSpPr>
          <p:spPr>
            <a:xfrm rot="10800000">
              <a:off x="10357591" y="2303733"/>
              <a:ext cx="117968" cy="117969"/>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12" name="5-point star"/>
            <p:cNvSpPr>
              <a:spLocks/>
            </p:cNvSpPr>
            <p:nvPr/>
          </p:nvSpPr>
          <p:spPr>
            <a:xfrm rot="10800000">
              <a:off x="10187858" y="2303733"/>
              <a:ext cx="117970" cy="117969"/>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13" name="5-point star"/>
            <p:cNvSpPr>
              <a:spLocks/>
            </p:cNvSpPr>
            <p:nvPr/>
          </p:nvSpPr>
          <p:spPr>
            <a:xfrm rot="10800000">
              <a:off x="10030765" y="2303733"/>
              <a:ext cx="117970" cy="117969"/>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14" name="5-point star"/>
            <p:cNvSpPr>
              <a:spLocks/>
            </p:cNvSpPr>
            <p:nvPr/>
          </p:nvSpPr>
          <p:spPr>
            <a:xfrm rot="10800000">
              <a:off x="9861035" y="2303733"/>
              <a:ext cx="117968" cy="117969"/>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15" name="5-point star"/>
            <p:cNvSpPr>
              <a:spLocks/>
            </p:cNvSpPr>
            <p:nvPr/>
          </p:nvSpPr>
          <p:spPr>
            <a:xfrm rot="10800000">
              <a:off x="9691302" y="2303733"/>
              <a:ext cx="117969" cy="117969"/>
            </a:xfrm>
            <a:prstGeom prst="star5"/>
            <a:solidFill>
              <a:srgbClr val="BFBFBF"/>
            </a:solidFill>
            <a:ln w="12700" cmpd="sng" cap="flat">
              <a:noFill/>
              <a:prstDash val="solid"/>
              <a:round/>
            </a:ln>
          </p:spPr>
        </p:sp>
      </p:grpSp>
      <p:grpSp>
        <p:nvGrpSpPr>
          <p:cNvPr id="122" name="Combination"/>
          <p:cNvGrpSpPr>
            <a:grpSpLocks/>
          </p:cNvGrpSpPr>
          <p:nvPr/>
        </p:nvGrpSpPr>
        <p:grpSpPr>
          <a:xfrm>
            <a:off x="9691302" y="4266805"/>
            <a:ext cx="784257" cy="117968"/>
            <a:chOff x="9691302" y="4266805"/>
            <a:chExt cx="784257" cy="117968"/>
          </a:xfrm>
        </p:grpSpPr>
        <p:sp>
          <p:nvSpPr>
            <p:cNvPr id="117" name="5-point star"/>
            <p:cNvSpPr>
              <a:spLocks/>
            </p:cNvSpPr>
            <p:nvPr/>
          </p:nvSpPr>
          <p:spPr>
            <a:xfrm rot="10800000">
              <a:off x="10357591" y="4266805"/>
              <a:ext cx="117968"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18" name="5-point star"/>
            <p:cNvSpPr>
              <a:spLocks/>
            </p:cNvSpPr>
            <p:nvPr/>
          </p:nvSpPr>
          <p:spPr>
            <a:xfrm rot="10800000">
              <a:off x="10187858" y="4266805"/>
              <a:ext cx="117970"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19" name="5-point star"/>
            <p:cNvSpPr>
              <a:spLocks/>
            </p:cNvSpPr>
            <p:nvPr/>
          </p:nvSpPr>
          <p:spPr>
            <a:xfrm rot="10800000">
              <a:off x="10030765" y="4266805"/>
              <a:ext cx="117970"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20" name="5-point star"/>
            <p:cNvSpPr>
              <a:spLocks/>
            </p:cNvSpPr>
            <p:nvPr/>
          </p:nvSpPr>
          <p:spPr>
            <a:xfrm rot="10800000">
              <a:off x="9861035" y="4266805"/>
              <a:ext cx="117968"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21" name="5-point star"/>
            <p:cNvSpPr>
              <a:spLocks/>
            </p:cNvSpPr>
            <p:nvPr/>
          </p:nvSpPr>
          <p:spPr>
            <a:xfrm rot="10800000">
              <a:off x="9691302" y="4266805"/>
              <a:ext cx="117969" cy="117968"/>
            </a:xfrm>
            <a:prstGeom prst="star5"/>
            <a:solidFill>
              <a:srgbClr val="BFBFBF"/>
            </a:solidFill>
            <a:ln w="12700" cmpd="sng" cap="flat">
              <a:noFill/>
              <a:prstDash val="solid"/>
              <a:round/>
            </a:ln>
          </p:spPr>
        </p:sp>
      </p:grpSp>
      <p:grpSp>
        <p:nvGrpSpPr>
          <p:cNvPr id="128" name="Combination"/>
          <p:cNvGrpSpPr>
            <a:grpSpLocks/>
          </p:cNvGrpSpPr>
          <p:nvPr/>
        </p:nvGrpSpPr>
        <p:grpSpPr>
          <a:xfrm>
            <a:off x="6029347" y="4303016"/>
            <a:ext cx="784257" cy="117968"/>
            <a:chOff x="6029347" y="4303016"/>
            <a:chExt cx="784257" cy="117968"/>
          </a:xfrm>
        </p:grpSpPr>
        <p:sp>
          <p:nvSpPr>
            <p:cNvPr id="123" name="5-point star"/>
            <p:cNvSpPr>
              <a:spLocks/>
            </p:cNvSpPr>
            <p:nvPr/>
          </p:nvSpPr>
          <p:spPr>
            <a:xfrm rot="10800000">
              <a:off x="6695635" y="4303016"/>
              <a:ext cx="117969" cy="117968"/>
            </a:xfrm>
            <a:prstGeom prst="star5"/>
            <a:gradFill rotWithShape="1">
              <a:gsLst>
                <a:gs pos="0">
                  <a:srgbClr val="76E6D5">
                    <a:alpha val="100000"/>
                  </a:srgbClr>
                </a:gs>
                <a:gs pos="100000">
                  <a:srgbClr val="1682EE">
                    <a:alpha val="100000"/>
                  </a:srgbClr>
                </a:gs>
              </a:gsLst>
              <a:lin ang="12600000" scaled="1"/>
            </a:gradFill>
            <a:ln w="12700" cmpd="sng" cap="flat">
              <a:noFill/>
              <a:prstDash val="solid"/>
              <a:round/>
            </a:ln>
          </p:spPr>
        </p:sp>
        <p:sp>
          <p:nvSpPr>
            <p:cNvPr id="124" name="5-point star"/>
            <p:cNvSpPr>
              <a:spLocks/>
            </p:cNvSpPr>
            <p:nvPr/>
          </p:nvSpPr>
          <p:spPr>
            <a:xfrm rot="10800000">
              <a:off x="6525902" y="4303016"/>
              <a:ext cx="117968" cy="117968"/>
            </a:xfrm>
            <a:prstGeom prst="star5"/>
            <a:gradFill rotWithShape="1">
              <a:gsLst>
                <a:gs pos="0">
                  <a:srgbClr val="76E6D5">
                    <a:alpha val="100000"/>
                  </a:srgbClr>
                </a:gs>
                <a:gs pos="100000">
                  <a:srgbClr val="1682EE">
                    <a:alpha val="100000"/>
                  </a:srgbClr>
                </a:gs>
              </a:gsLst>
              <a:lin ang="12600000" scaled="1"/>
            </a:gradFill>
            <a:ln w="12700" cmpd="sng" cap="flat">
              <a:noFill/>
              <a:prstDash val="solid"/>
              <a:round/>
            </a:ln>
          </p:spPr>
        </p:sp>
        <p:sp>
          <p:nvSpPr>
            <p:cNvPr id="125" name="5-point star"/>
            <p:cNvSpPr>
              <a:spLocks/>
            </p:cNvSpPr>
            <p:nvPr/>
          </p:nvSpPr>
          <p:spPr>
            <a:xfrm rot="10800000">
              <a:off x="6368811" y="4303016"/>
              <a:ext cx="117969" cy="117968"/>
            </a:xfrm>
            <a:prstGeom prst="star5"/>
            <a:gradFill rotWithShape="1">
              <a:gsLst>
                <a:gs pos="0">
                  <a:srgbClr val="76E6D5">
                    <a:alpha val="100000"/>
                  </a:srgbClr>
                </a:gs>
                <a:gs pos="100000">
                  <a:srgbClr val="1682EE">
                    <a:alpha val="100000"/>
                  </a:srgbClr>
                </a:gs>
              </a:gsLst>
              <a:lin ang="12600000" scaled="1"/>
            </a:gradFill>
            <a:ln w="12700" cmpd="sng" cap="flat">
              <a:noFill/>
              <a:prstDash val="solid"/>
              <a:round/>
            </a:ln>
          </p:spPr>
        </p:sp>
        <p:sp>
          <p:nvSpPr>
            <p:cNvPr id="126" name="5-point star"/>
            <p:cNvSpPr>
              <a:spLocks/>
            </p:cNvSpPr>
            <p:nvPr/>
          </p:nvSpPr>
          <p:spPr>
            <a:xfrm rot="10800000">
              <a:off x="6199079" y="4303016"/>
              <a:ext cx="117968" cy="117968"/>
            </a:xfrm>
            <a:prstGeom prst="star5"/>
            <a:solidFill>
              <a:srgbClr val="A6A6A6"/>
            </a:solidFill>
            <a:ln w="12700" cmpd="sng" cap="flat">
              <a:noFill/>
              <a:prstDash val="solid"/>
              <a:round/>
            </a:ln>
          </p:spPr>
        </p:sp>
        <p:sp>
          <p:nvSpPr>
            <p:cNvPr id="127" name="5-point star"/>
            <p:cNvSpPr>
              <a:spLocks/>
            </p:cNvSpPr>
            <p:nvPr/>
          </p:nvSpPr>
          <p:spPr>
            <a:xfrm rot="10800000">
              <a:off x="6029347" y="4303016"/>
              <a:ext cx="117969" cy="117968"/>
            </a:xfrm>
            <a:prstGeom prst="star5"/>
            <a:solidFill>
              <a:srgbClr val="A6A6A6"/>
            </a:solidFill>
            <a:ln w="12700" cmpd="sng" cap="flat">
              <a:noFill/>
              <a:prstDash val="solid"/>
              <a:round/>
            </a:ln>
          </p:spPr>
        </p:sp>
      </p:grpSp>
      <p:grpSp>
        <p:nvGrpSpPr>
          <p:cNvPr id="134" name="Combination"/>
          <p:cNvGrpSpPr>
            <a:grpSpLocks/>
          </p:cNvGrpSpPr>
          <p:nvPr/>
        </p:nvGrpSpPr>
        <p:grpSpPr>
          <a:xfrm>
            <a:off x="2166846" y="4287632"/>
            <a:ext cx="784257" cy="117968"/>
            <a:chOff x="2166846" y="4287632"/>
            <a:chExt cx="784257" cy="117968"/>
          </a:xfrm>
        </p:grpSpPr>
        <p:sp>
          <p:nvSpPr>
            <p:cNvPr id="129" name="5-point star"/>
            <p:cNvSpPr>
              <a:spLocks/>
            </p:cNvSpPr>
            <p:nvPr/>
          </p:nvSpPr>
          <p:spPr>
            <a:xfrm rot="10800000">
              <a:off x="2833133" y="4287632"/>
              <a:ext cx="117969" cy="117968"/>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30" name="5-point star"/>
            <p:cNvSpPr>
              <a:spLocks/>
            </p:cNvSpPr>
            <p:nvPr/>
          </p:nvSpPr>
          <p:spPr>
            <a:xfrm rot="10800000">
              <a:off x="2663401" y="4287632"/>
              <a:ext cx="117969" cy="117968"/>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31" name="5-point star"/>
            <p:cNvSpPr>
              <a:spLocks/>
            </p:cNvSpPr>
            <p:nvPr/>
          </p:nvSpPr>
          <p:spPr>
            <a:xfrm rot="10800000">
              <a:off x="2506309" y="4287632"/>
              <a:ext cx="117969" cy="117968"/>
            </a:xfrm>
            <a:prstGeom prst="star5"/>
            <a:gradFill rotWithShape="1">
              <a:gsLst>
                <a:gs pos="0">
                  <a:srgbClr val="99A7FF">
                    <a:alpha val="100000"/>
                  </a:srgbClr>
                </a:gs>
                <a:gs pos="100000">
                  <a:srgbClr val="FE7064">
                    <a:alpha val="100000"/>
                  </a:srgbClr>
                </a:gs>
              </a:gsLst>
              <a:lin ang="12600000" scaled="1"/>
            </a:gradFill>
            <a:ln w="12700" cmpd="sng" cap="flat">
              <a:noFill/>
              <a:prstDash val="solid"/>
              <a:round/>
            </a:ln>
          </p:spPr>
        </p:sp>
        <p:sp>
          <p:nvSpPr>
            <p:cNvPr id="132" name="5-point star"/>
            <p:cNvSpPr>
              <a:spLocks/>
            </p:cNvSpPr>
            <p:nvPr/>
          </p:nvSpPr>
          <p:spPr>
            <a:xfrm rot="10800000">
              <a:off x="2336578" y="4287632"/>
              <a:ext cx="117969" cy="117968"/>
            </a:xfrm>
            <a:prstGeom prst="star5"/>
            <a:solidFill>
              <a:srgbClr val="A6A6A6"/>
            </a:solidFill>
            <a:ln w="12700" cmpd="sng" cap="flat">
              <a:noFill/>
              <a:prstDash val="solid"/>
              <a:round/>
            </a:ln>
          </p:spPr>
        </p:sp>
        <p:sp>
          <p:nvSpPr>
            <p:cNvPr id="133" name="5-point star"/>
            <p:cNvSpPr>
              <a:spLocks/>
            </p:cNvSpPr>
            <p:nvPr/>
          </p:nvSpPr>
          <p:spPr>
            <a:xfrm rot="10800000">
              <a:off x="2166846" y="4287632"/>
              <a:ext cx="117969" cy="117968"/>
            </a:xfrm>
            <a:prstGeom prst="star5"/>
            <a:solidFill>
              <a:srgbClr val="A6A6A6"/>
            </a:solidFill>
            <a:ln w="12700" cmpd="sng" cap="flat">
              <a:noFill/>
              <a:prstDash val="solid"/>
              <a:round/>
            </a:ln>
          </p:spPr>
        </p:sp>
      </p:grpSp>
      <p:grpSp>
        <p:nvGrpSpPr>
          <p:cNvPr id="140" name="Combination"/>
          <p:cNvGrpSpPr>
            <a:grpSpLocks/>
          </p:cNvGrpSpPr>
          <p:nvPr/>
        </p:nvGrpSpPr>
        <p:grpSpPr>
          <a:xfrm>
            <a:off x="2173691" y="2273566"/>
            <a:ext cx="784256" cy="117968"/>
            <a:chOff x="2173691" y="2273566"/>
            <a:chExt cx="784256" cy="117968"/>
          </a:xfrm>
        </p:grpSpPr>
        <p:sp>
          <p:nvSpPr>
            <p:cNvPr id="135" name="5-point star"/>
            <p:cNvSpPr>
              <a:spLocks/>
            </p:cNvSpPr>
            <p:nvPr/>
          </p:nvSpPr>
          <p:spPr>
            <a:xfrm rot="10800000">
              <a:off x="2839978" y="2273566"/>
              <a:ext cx="117968"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36" name="5-point star"/>
            <p:cNvSpPr>
              <a:spLocks/>
            </p:cNvSpPr>
            <p:nvPr/>
          </p:nvSpPr>
          <p:spPr>
            <a:xfrm rot="10800000">
              <a:off x="2670247" y="2273566"/>
              <a:ext cx="117968"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37" name="5-point star"/>
            <p:cNvSpPr>
              <a:spLocks/>
            </p:cNvSpPr>
            <p:nvPr/>
          </p:nvSpPr>
          <p:spPr>
            <a:xfrm rot="10800000">
              <a:off x="2513155" y="2273566"/>
              <a:ext cx="117968" cy="117968"/>
            </a:xfrm>
            <a:prstGeom prst="star5"/>
            <a:gradFill rotWithShape="1">
              <a:gsLst>
                <a:gs pos="0">
                  <a:srgbClr val="4C837A">
                    <a:alpha val="100000"/>
                  </a:srgbClr>
                </a:gs>
                <a:gs pos="100000">
                  <a:srgbClr val="00D37D">
                    <a:alpha val="100000"/>
                  </a:srgbClr>
                </a:gs>
              </a:gsLst>
              <a:lin ang="12600000" scaled="1"/>
            </a:gradFill>
            <a:ln w="12700" cmpd="sng" cap="flat">
              <a:noFill/>
              <a:prstDash val="solid"/>
              <a:round/>
            </a:ln>
          </p:spPr>
        </p:sp>
        <p:sp>
          <p:nvSpPr>
            <p:cNvPr id="138" name="5-point star"/>
            <p:cNvSpPr>
              <a:spLocks/>
            </p:cNvSpPr>
            <p:nvPr/>
          </p:nvSpPr>
          <p:spPr>
            <a:xfrm rot="10800000">
              <a:off x="2343423" y="2273566"/>
              <a:ext cx="117970" cy="117968"/>
            </a:xfrm>
            <a:prstGeom prst="star5"/>
            <a:solidFill>
              <a:srgbClr val="A6A6A6"/>
            </a:solidFill>
            <a:ln w="12700" cmpd="sng" cap="flat">
              <a:noFill/>
              <a:prstDash val="solid"/>
              <a:round/>
            </a:ln>
          </p:spPr>
        </p:sp>
        <p:sp>
          <p:nvSpPr>
            <p:cNvPr id="139" name="5-point star"/>
            <p:cNvSpPr>
              <a:spLocks/>
            </p:cNvSpPr>
            <p:nvPr/>
          </p:nvSpPr>
          <p:spPr>
            <a:xfrm rot="10800000">
              <a:off x="2173691" y="2273566"/>
              <a:ext cx="117968" cy="117968"/>
            </a:xfrm>
            <a:prstGeom prst="star5"/>
            <a:solidFill>
              <a:srgbClr val="A6A6A6"/>
            </a:solidFill>
            <a:ln w="12700" cmpd="sng" cap="flat">
              <a:noFill/>
              <a:prstDash val="solid"/>
              <a:round/>
            </a:ln>
          </p:spPr>
        </p:sp>
      </p:grpSp>
      <p:pic>
        <p:nvPicPr>
          <p:cNvPr id="141" name="Images"/>
          <p:cNvPicPr>
            <a:picLocks noChangeAspect="1"/>
          </p:cNvPicPr>
          <p:nvPr/>
        </p:nvPicPr>
        <p:blipFill>
          <a:blip r:embed="rId1" cstate="print"/>
          <a:srcRect t="7064" b="7064"/>
          <a:stretch>
            <a:fillRect/>
          </a:stretch>
        </p:blipFill>
        <p:spPr>
          <a:xfrm rot="0">
            <a:off x="3046966" y="2387897"/>
            <a:ext cx="1100750" cy="945238"/>
          </a:xfrm>
          <a:custGeom>
            <a:gdLst>
              <a:gd name="T1" fmla="*/ 0 w 21600"/>
              <a:gd name="T2" fmla="*/ 0 h 21600"/>
              <a:gd name="T3" fmla="*/ 21600 w 21600"/>
              <a:gd name="T4" fmla="*/ 21600 h 21600"/>
            </a:gdLst>
            <a:rect l="T1" t="T2" r="T3" b="T4"/>
            <a:pathLst>
              <a:path w="21600" h="21600">
                <a:moveTo>
                  <a:pt x="10384" y="7"/>
                </a:moveTo>
                <a:cubicBezTo>
                  <a:pt x="12830" y="-80"/>
                  <a:pt x="15283" y="608"/>
                  <a:pt x="17308" y="2033"/>
                </a:cubicBezTo>
                <a:cubicBezTo>
                  <a:pt x="23102" y="6112"/>
                  <a:pt x="23015" y="14254"/>
                  <a:pt x="17135" y="18225"/>
                </a:cubicBezTo>
                <a:cubicBezTo>
                  <a:pt x="13856" y="20439"/>
                  <a:pt x="9525" y="20757"/>
                  <a:pt x="5915" y="19050"/>
                </a:cubicBezTo>
                <a:lnTo>
                  <a:pt x="1175" y="21600"/>
                </a:lnTo>
                <a:lnTo>
                  <a:pt x="2663" y="16689"/>
                </a:lnTo>
                <a:cubicBezTo>
                  <a:pt x="-2013" y="11689"/>
                  <a:pt x="-317" y="3911"/>
                  <a:pt x="6082" y="1012"/>
                </a:cubicBezTo>
                <a:cubicBezTo>
                  <a:pt x="7451" y="392"/>
                  <a:pt x="8916" y="60"/>
                  <a:pt x="10384" y="7"/>
                </a:cubicBezTo>
                <a:close/>
              </a:path>
            </a:pathLst>
          </a:custGeom>
          <a:noFill/>
          <a:ln cmpd="sng" cap="flat">
            <a:noFill/>
            <a:prstDash val="solid"/>
            <a:miter/>
          </a:ln>
        </p:spPr>
      </p:pic>
      <p:pic>
        <p:nvPicPr>
          <p:cNvPr id="142" name="Images"/>
          <p:cNvPicPr>
            <a:picLocks noChangeAspect="1"/>
          </p:cNvPicPr>
          <p:nvPr/>
        </p:nvPicPr>
        <p:blipFill>
          <a:blip r:embed="rId2" cstate="print"/>
          <a:srcRect t="14069" b="14069"/>
          <a:stretch>
            <a:fillRect/>
          </a:stretch>
        </p:blipFill>
        <p:spPr>
          <a:xfrm rot="0">
            <a:off x="10564624" y="2387897"/>
            <a:ext cx="1100749" cy="918944"/>
          </a:xfrm>
          <a:custGeom>
            <a:gdLst>
              <a:gd name="T1" fmla="*/ 0 w 21600"/>
              <a:gd name="T2" fmla="*/ 0 h 21600"/>
              <a:gd name="T3" fmla="*/ 21600 w 21600"/>
              <a:gd name="T4" fmla="*/ 21600 h 21600"/>
            </a:gdLst>
            <a:rect l="T1" t="T2" r="T3" b="T4"/>
            <a:pathLst>
              <a:path w="21600" h="21600">
                <a:moveTo>
                  <a:pt x="10384" y="7"/>
                </a:moveTo>
                <a:cubicBezTo>
                  <a:pt x="12830" y="-80"/>
                  <a:pt x="15283" y="608"/>
                  <a:pt x="17308" y="2033"/>
                </a:cubicBezTo>
                <a:cubicBezTo>
                  <a:pt x="23102" y="6112"/>
                  <a:pt x="23015" y="14254"/>
                  <a:pt x="17135" y="18225"/>
                </a:cubicBezTo>
                <a:cubicBezTo>
                  <a:pt x="13856" y="20439"/>
                  <a:pt x="9525" y="20757"/>
                  <a:pt x="5915" y="19050"/>
                </a:cubicBezTo>
                <a:lnTo>
                  <a:pt x="1175" y="21600"/>
                </a:lnTo>
                <a:lnTo>
                  <a:pt x="2663" y="16689"/>
                </a:lnTo>
                <a:cubicBezTo>
                  <a:pt x="-2013" y="11689"/>
                  <a:pt x="-317" y="3911"/>
                  <a:pt x="6082" y="1012"/>
                </a:cubicBezTo>
                <a:cubicBezTo>
                  <a:pt x="7451" y="392"/>
                  <a:pt x="8916" y="60"/>
                  <a:pt x="10384" y="7"/>
                </a:cubicBezTo>
                <a:close/>
              </a:path>
            </a:pathLst>
          </a:custGeom>
          <a:noFill/>
          <a:ln cmpd="sng" cap="flat">
            <a:noFill/>
            <a:prstDash val="solid"/>
            <a:miter/>
          </a:ln>
        </p:spPr>
      </p:pic>
      <p:pic>
        <p:nvPicPr>
          <p:cNvPr id="143" name="Images"/>
          <p:cNvPicPr>
            <a:picLocks noChangeAspect="1"/>
          </p:cNvPicPr>
          <p:nvPr/>
        </p:nvPicPr>
        <p:blipFill>
          <a:blip r:embed="rId3" cstate="print"/>
          <a:srcRect t="14069" b="14069"/>
          <a:stretch>
            <a:fillRect/>
          </a:stretch>
        </p:blipFill>
        <p:spPr>
          <a:xfrm rot="0">
            <a:off x="10564624" y="4384774"/>
            <a:ext cx="1100749" cy="965956"/>
          </a:xfrm>
          <a:custGeom>
            <a:gdLst>
              <a:gd name="T1" fmla="*/ 0 w 21600"/>
              <a:gd name="T2" fmla="*/ 0 h 21600"/>
              <a:gd name="T3" fmla="*/ 21600 w 21600"/>
              <a:gd name="T4" fmla="*/ 21600 h 21600"/>
            </a:gdLst>
            <a:rect l="T1" t="T2" r="T3" b="T4"/>
            <a:pathLst>
              <a:path w="21600" h="21600">
                <a:moveTo>
                  <a:pt x="10384" y="7"/>
                </a:moveTo>
                <a:cubicBezTo>
                  <a:pt x="12830" y="-80"/>
                  <a:pt x="15283" y="608"/>
                  <a:pt x="17308" y="2033"/>
                </a:cubicBezTo>
                <a:cubicBezTo>
                  <a:pt x="23102" y="6112"/>
                  <a:pt x="23015" y="14254"/>
                  <a:pt x="17135" y="18225"/>
                </a:cubicBezTo>
                <a:cubicBezTo>
                  <a:pt x="13856" y="20439"/>
                  <a:pt x="9525" y="20757"/>
                  <a:pt x="5915" y="19050"/>
                </a:cubicBezTo>
                <a:lnTo>
                  <a:pt x="1175" y="21600"/>
                </a:lnTo>
                <a:lnTo>
                  <a:pt x="2663" y="16689"/>
                </a:lnTo>
                <a:cubicBezTo>
                  <a:pt x="-2013" y="11689"/>
                  <a:pt x="-317" y="3911"/>
                  <a:pt x="6082" y="1012"/>
                </a:cubicBezTo>
                <a:cubicBezTo>
                  <a:pt x="7451" y="392"/>
                  <a:pt x="8916" y="60"/>
                  <a:pt x="10384" y="7"/>
                </a:cubicBezTo>
                <a:close/>
              </a:path>
            </a:pathLst>
          </a:custGeom>
          <a:noFill/>
          <a:ln cmpd="sng" cap="flat">
            <a:noFill/>
            <a:prstDash val="solid"/>
            <a:miter/>
          </a:ln>
        </p:spPr>
      </p:pic>
      <p:pic>
        <p:nvPicPr>
          <p:cNvPr id="144" name="Images"/>
          <p:cNvPicPr>
            <a:picLocks noChangeAspect="1"/>
          </p:cNvPicPr>
          <p:nvPr/>
        </p:nvPicPr>
        <p:blipFill>
          <a:blip r:embed="rId4" cstate="print"/>
          <a:srcRect t="4266" b="4266"/>
          <a:stretch>
            <a:fillRect/>
          </a:stretch>
        </p:blipFill>
        <p:spPr>
          <a:xfrm rot="0">
            <a:off x="6856136" y="4365111"/>
            <a:ext cx="1100749" cy="1013135"/>
          </a:xfrm>
          <a:custGeom>
            <a:gdLst>
              <a:gd name="T1" fmla="*/ 0 w 21600"/>
              <a:gd name="T2" fmla="*/ 0 h 21600"/>
              <a:gd name="T3" fmla="*/ 21600 w 21600"/>
              <a:gd name="T4" fmla="*/ 21600 h 21600"/>
            </a:gdLst>
            <a:rect l="T1" t="T2" r="T3" b="T4"/>
            <a:pathLst>
              <a:path w="21600" h="21600">
                <a:moveTo>
                  <a:pt x="10384" y="7"/>
                </a:moveTo>
                <a:cubicBezTo>
                  <a:pt x="12830" y="-80"/>
                  <a:pt x="15283" y="608"/>
                  <a:pt x="17308" y="2033"/>
                </a:cubicBezTo>
                <a:cubicBezTo>
                  <a:pt x="23102" y="6112"/>
                  <a:pt x="23015" y="14254"/>
                  <a:pt x="17135" y="18225"/>
                </a:cubicBezTo>
                <a:cubicBezTo>
                  <a:pt x="13856" y="20439"/>
                  <a:pt x="9525" y="20757"/>
                  <a:pt x="5915" y="19050"/>
                </a:cubicBezTo>
                <a:lnTo>
                  <a:pt x="1175" y="21600"/>
                </a:lnTo>
                <a:lnTo>
                  <a:pt x="2663" y="16689"/>
                </a:lnTo>
                <a:cubicBezTo>
                  <a:pt x="-2013" y="11689"/>
                  <a:pt x="-317" y="3911"/>
                  <a:pt x="6082" y="1012"/>
                </a:cubicBezTo>
                <a:cubicBezTo>
                  <a:pt x="7451" y="392"/>
                  <a:pt x="8916" y="60"/>
                  <a:pt x="10384" y="7"/>
                </a:cubicBezTo>
                <a:close/>
              </a:path>
            </a:pathLst>
          </a:custGeom>
          <a:noFill/>
          <a:ln cmpd="sng" cap="flat">
            <a:noFill/>
            <a:prstDash val="solid"/>
            <a:miter/>
          </a:ln>
        </p:spPr>
      </p:pic>
      <p:pic>
        <p:nvPicPr>
          <p:cNvPr id="145" name="Images"/>
          <p:cNvPicPr>
            <a:picLocks noChangeAspect="1"/>
          </p:cNvPicPr>
          <p:nvPr/>
        </p:nvPicPr>
        <p:blipFill>
          <a:blip r:embed="rId5" cstate="print"/>
          <a:srcRect t="14121" b="14121"/>
          <a:stretch>
            <a:fillRect/>
          </a:stretch>
        </p:blipFill>
        <p:spPr>
          <a:xfrm rot="0">
            <a:off x="3046965" y="4355279"/>
            <a:ext cx="1100750" cy="1042630"/>
          </a:xfrm>
          <a:custGeom>
            <a:gdLst>
              <a:gd name="T1" fmla="*/ 0 w 21600"/>
              <a:gd name="T2" fmla="*/ 0 h 21600"/>
              <a:gd name="T3" fmla="*/ 21600 w 21600"/>
              <a:gd name="T4" fmla="*/ 21600 h 21600"/>
            </a:gdLst>
            <a:rect l="T1" t="T2" r="T3" b="T4"/>
            <a:pathLst>
              <a:path w="21600" h="21600">
                <a:moveTo>
                  <a:pt x="10384" y="7"/>
                </a:moveTo>
                <a:cubicBezTo>
                  <a:pt x="12830" y="-80"/>
                  <a:pt x="15283" y="608"/>
                  <a:pt x="17308" y="2033"/>
                </a:cubicBezTo>
                <a:cubicBezTo>
                  <a:pt x="23102" y="6112"/>
                  <a:pt x="23015" y="14254"/>
                  <a:pt x="17135" y="18225"/>
                </a:cubicBezTo>
                <a:cubicBezTo>
                  <a:pt x="13856" y="20439"/>
                  <a:pt x="9525" y="20757"/>
                  <a:pt x="5915" y="19050"/>
                </a:cubicBezTo>
                <a:lnTo>
                  <a:pt x="1175" y="21600"/>
                </a:lnTo>
                <a:lnTo>
                  <a:pt x="2663" y="16689"/>
                </a:lnTo>
                <a:cubicBezTo>
                  <a:pt x="-2013" y="11689"/>
                  <a:pt x="-317" y="3911"/>
                  <a:pt x="6082" y="1012"/>
                </a:cubicBezTo>
                <a:cubicBezTo>
                  <a:pt x="7451" y="392"/>
                  <a:pt x="8916" y="60"/>
                  <a:pt x="10384" y="7"/>
                </a:cubicBezTo>
                <a:close/>
              </a:path>
            </a:pathLst>
          </a:custGeom>
          <a:noFill/>
          <a:ln cmpd="sng" cap="flat">
            <a:noFill/>
            <a:prstDash val="solid"/>
            <a:miter/>
          </a:ln>
        </p:spPr>
      </p:pic>
      <p:sp>
        <p:nvSpPr>
          <p:cNvPr id="146" name="Rectangles"/>
          <p:cNvSpPr>
            <a:spLocks/>
          </p:cNvSpPr>
          <p:nvPr/>
        </p:nvSpPr>
        <p:spPr>
          <a:xfrm rot="0">
            <a:off x="-6789" y="4650658"/>
            <a:ext cx="519301"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1164392294"/>
      </p:ext>
    </p:extLst>
  </p:cSld>
  <p:clrMapOvr>
    <a:masterClrMapping/>
  </p:clrMapOvr>
  <p:transition spd="slow">
    <p:comb/>
  </p:transition>
</p:sld>
</file>

<file path=ppt/slides/slide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53" name="曲线"/>
          <p:cNvSpPr>
            <a:spLocks/>
          </p:cNvSpPr>
          <p:nvPr/>
        </p:nvSpPr>
        <p:spPr>
          <a:xfrm rot="10800000">
            <a:off x="514832" y="1"/>
            <a:ext cx="11707648" cy="2489607"/>
          </a:xfrm>
          <a:custGeom>
            <a:gdLst>
              <a:gd name="T1" fmla="*/ 0 w 21600"/>
              <a:gd name="T2" fmla="*/ 0 h 21600"/>
              <a:gd name="T3" fmla="*/ 21600 w 21600"/>
              <a:gd name="T4" fmla="*/ 21600 h 21600"/>
            </a:gdLst>
            <a:rect l="T1" t="T2" r="T3" b="T4"/>
            <a:pathLst>
              <a:path w="21600" h="21600">
                <a:moveTo>
                  <a:pt x="10353" y="0"/>
                </a:moveTo>
                <a:cubicBezTo>
                  <a:pt x="14985" y="0"/>
                  <a:pt x="19070" y="8258"/>
                  <a:pt x="21482" y="20820"/>
                </a:cubicBezTo>
                <a:lnTo>
                  <a:pt x="21600" y="21466"/>
                </a:lnTo>
                <a:lnTo>
                  <a:pt x="21600" y="21600"/>
                </a:lnTo>
                <a:lnTo>
                  <a:pt x="0" y="21600"/>
                </a:lnTo>
                <a:lnTo>
                  <a:pt x="0" y="17171"/>
                </a:lnTo>
                <a:lnTo>
                  <a:pt x="418" y="15471"/>
                </a:lnTo>
                <a:cubicBezTo>
                  <a:pt x="2873" y="5966"/>
                  <a:pt x="6415" y="0"/>
                  <a:pt x="10353" y="0"/>
                </a:cubicBezTo>
                <a:close/>
              </a:path>
            </a:pathLst>
          </a:custGeom>
          <a:gradFill rotWithShape="1">
            <a:gsLst>
              <a:gs pos="0">
                <a:srgbClr val="19B9F5">
                  <a:alpha val="100000"/>
                </a:srgbClr>
              </a:gs>
              <a:gs pos="100000">
                <a:srgbClr val="78EECC">
                  <a:alpha val="100000"/>
                </a:srgbClr>
              </a:gs>
            </a:gsLst>
            <a:lin ang="8400000" scaled="1"/>
          </a:gradFill>
          <a:ln w="12700" cmpd="sng" cap="flat">
            <a:noFill/>
            <a:prstDash val="solid"/>
            <a:round/>
          </a:ln>
          <a:effectLst>
            <a:outerShdw sx="100000" sy="100000" algn="t" rotWithShape="0" blurRad="127000" dist="38100" dir="5400000">
              <a:srgbClr val="000000">
                <a:alpha val="9803"/>
              </a:srgbClr>
            </a:outerShdw>
          </a:effectLst>
        </p:spPr>
      </p:sp>
      <p:sp>
        <p:nvSpPr>
          <p:cNvPr id="154" name="Rectangles"/>
          <p:cNvSpPr>
            <a:spLocks/>
          </p:cNvSpPr>
          <p:nvPr/>
        </p:nvSpPr>
        <p:spPr>
          <a:xfrm rot="0">
            <a:off x="4358330" y="927794"/>
            <a:ext cx="4606925" cy="624839"/>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l" defTabSz="304800">
              <a:lnSpc>
                <a:spcPct val="80000"/>
              </a:lnSpc>
              <a:spcBef>
                <a:spcPts val="0"/>
              </a:spcBef>
              <a:spcAft>
                <a:spcPts val="0"/>
              </a:spcAft>
              <a:buNone/>
            </a:pPr>
            <a:r>
              <a:rPr lang="en-US" altLang="zh-CN" sz="4400" b="1" i="0" u="none" strike="noStrike" kern="1200" cap="none" spc="0" baseline="0">
                <a:solidFill>
                  <a:schemeClr val="bg1"/>
                </a:solidFill>
                <a:latin typeface="Barlow" pitchFamily="2" charset="0"/>
                <a:ea typeface="等线" pitchFamily="0" charset="0"/>
                <a:cs typeface="Calibri" pitchFamily="0" charset="0"/>
              </a:rPr>
              <a:t>METHODOLOGY</a:t>
            </a:r>
            <a:endParaRPr lang="zh-CN" altLang="en-US" sz="4400" b="1" i="0" u="none" strike="noStrike" kern="1200" cap="none" spc="0" baseline="0">
              <a:solidFill>
                <a:schemeClr val="bg1"/>
              </a:solidFill>
              <a:latin typeface="Barlow" pitchFamily="2" charset="0"/>
              <a:ea typeface="等线" pitchFamily="0" charset="0"/>
              <a:cs typeface="Calibri" pitchFamily="0" charset="0"/>
            </a:endParaRPr>
          </a:p>
        </p:txBody>
      </p:sp>
      <p:sp>
        <p:nvSpPr>
          <p:cNvPr id="155"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5</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pic>
        <p:nvPicPr>
          <p:cNvPr id="156" name="Images"/>
          <p:cNvPicPr>
            <a:picLocks noChangeAspect="1"/>
          </p:cNvPicPr>
          <p:nvPr/>
        </p:nvPicPr>
        <p:blipFill>
          <a:blip r:embed="rId1" cstate="print"/>
          <a:stretch>
            <a:fillRect/>
          </a:stretch>
        </p:blipFill>
        <p:spPr>
          <a:xfrm rot="0">
            <a:off x="6753204" y="2635045"/>
            <a:ext cx="4995616" cy="3734970"/>
          </a:xfrm>
          <a:prstGeom prst="round2DiagRect">
            <a:avLst>
              <a:gd name="adj1" fmla="val 16666"/>
              <a:gd name="adj2" fmla="val 129"/>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pic>
        <p:nvPicPr>
          <p:cNvPr id="157" name="Images"/>
          <p:cNvPicPr>
            <a:picLocks noChangeAspect="1"/>
          </p:cNvPicPr>
          <p:nvPr/>
        </p:nvPicPr>
        <p:blipFill>
          <a:blip r:embed="rId2" cstate="print"/>
          <a:stretch>
            <a:fillRect/>
          </a:stretch>
        </p:blipFill>
        <p:spPr>
          <a:xfrm rot="0">
            <a:off x="982396" y="2635045"/>
            <a:ext cx="4995616" cy="3734970"/>
          </a:xfrm>
          <a:prstGeom prst="round2DiagRect">
            <a:avLst>
              <a:gd name="adj1" fmla="val 0"/>
              <a:gd name="adj2" fmla="val 11893"/>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grpSp>
        <p:nvGrpSpPr>
          <p:cNvPr id="161" name="Combination"/>
          <p:cNvGrpSpPr>
            <a:grpSpLocks/>
          </p:cNvGrpSpPr>
          <p:nvPr/>
        </p:nvGrpSpPr>
        <p:grpSpPr>
          <a:xfrm rot="16200000" flipH="1">
            <a:off x="6163657" y="-887548"/>
            <a:ext cx="1772897" cy="5470700"/>
            <a:chOff x="6163657" y="-887548"/>
            <a:chExt cx="1772897" cy="5470700"/>
          </a:xfrm>
        </p:grpSpPr>
        <p:sp>
          <p:nvSpPr>
            <p:cNvPr id="158" name="Rounded rectangle"/>
            <p:cNvSpPr>
              <a:spLocks/>
            </p:cNvSpPr>
            <p:nvPr/>
          </p:nvSpPr>
          <p:spPr>
            <a:xfrm rot="2700000">
              <a:off x="6163657" y="-546705"/>
              <a:ext cx="510627" cy="4073750"/>
            </a:xfrm>
            <a:prstGeom prst="roundRect">
              <a:avLst>
                <a:gd name="adj" fmla="val 50000"/>
              </a:avLst>
            </a:prstGeom>
            <a:solidFill>
              <a:srgbClr val="D9D9D9">
                <a:alpha val="12000"/>
              </a:srgbClr>
            </a:solidFill>
            <a:ln w="12700" cmpd="sng" cap="flat">
              <a:noFill/>
              <a:prstDash val="solid"/>
              <a:round/>
            </a:ln>
          </p:spPr>
        </p:sp>
        <p:sp>
          <p:nvSpPr>
            <p:cNvPr id="159" name="Rounded rectangle"/>
            <p:cNvSpPr>
              <a:spLocks/>
            </p:cNvSpPr>
            <p:nvPr/>
          </p:nvSpPr>
          <p:spPr>
            <a:xfrm rot="2700000">
              <a:off x="7425927" y="-887548"/>
              <a:ext cx="510627" cy="3986496"/>
            </a:xfrm>
            <a:prstGeom prst="roundRect">
              <a:avLst>
                <a:gd name="adj" fmla="val 50000"/>
              </a:avLst>
            </a:prstGeom>
            <a:solidFill>
              <a:srgbClr val="D9D9D9">
                <a:alpha val="12000"/>
              </a:srgbClr>
            </a:solidFill>
            <a:ln w="12700" cmpd="sng" cap="flat">
              <a:noFill/>
              <a:prstDash val="solid"/>
              <a:round/>
            </a:ln>
          </p:spPr>
        </p:sp>
        <p:sp>
          <p:nvSpPr>
            <p:cNvPr id="160" name="Rounded rectangle"/>
            <p:cNvSpPr>
              <a:spLocks/>
            </p:cNvSpPr>
            <p:nvPr/>
          </p:nvSpPr>
          <p:spPr>
            <a:xfrm rot="2700000">
              <a:off x="6648979" y="860699"/>
              <a:ext cx="510627" cy="3722451"/>
            </a:xfrm>
            <a:prstGeom prst="roundRect">
              <a:avLst>
                <a:gd name="adj" fmla="val 50000"/>
              </a:avLst>
            </a:prstGeom>
            <a:solidFill>
              <a:srgbClr val="D9D9D9">
                <a:alpha val="12000"/>
              </a:srgbClr>
            </a:solidFill>
            <a:ln w="12700" cmpd="sng" cap="flat">
              <a:noFill/>
              <a:prstDash val="solid"/>
              <a:round/>
            </a:ln>
          </p:spPr>
        </p:sp>
      </p:grpSp>
      <p:sp>
        <p:nvSpPr>
          <p:cNvPr id="162" name="Rectangles"/>
          <p:cNvSpPr>
            <a:spLocks/>
          </p:cNvSpPr>
          <p:nvPr/>
        </p:nvSpPr>
        <p:spPr>
          <a:xfrm rot="0">
            <a:off x="-1" y="4650658"/>
            <a:ext cx="51251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1246731264"/>
      </p:ext>
    </p:extLst>
  </p:cSld>
  <p:clrMapOvr>
    <a:masterClrMapping/>
  </p:clrMapOvr>
  <p:transition spd="slow"/>
</p:sld>
</file>

<file path=ppt/slides/slide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173" name="Combination"/>
          <p:cNvGrpSpPr>
            <a:grpSpLocks/>
          </p:cNvGrpSpPr>
          <p:nvPr/>
        </p:nvGrpSpPr>
        <p:grpSpPr>
          <a:xfrm rot="16200000" flipH="1">
            <a:off x="5465240" y="546884"/>
            <a:ext cx="1772897" cy="5470699"/>
            <a:chOff x="5465240" y="546884"/>
            <a:chExt cx="1772897" cy="5470699"/>
          </a:xfrm>
        </p:grpSpPr>
        <p:sp>
          <p:nvSpPr>
            <p:cNvPr id="170" name="Rounded rectangle"/>
            <p:cNvSpPr>
              <a:spLocks/>
            </p:cNvSpPr>
            <p:nvPr/>
          </p:nvSpPr>
          <p:spPr>
            <a:xfrm rot="2700000">
              <a:off x="5465240" y="887727"/>
              <a:ext cx="510627" cy="4073750"/>
            </a:xfrm>
            <a:prstGeom prst="roundRect">
              <a:avLst>
                <a:gd name="adj" fmla="val 50000"/>
              </a:avLst>
            </a:prstGeom>
            <a:solidFill>
              <a:srgbClr val="D9D9D9">
                <a:alpha val="12000"/>
              </a:srgbClr>
            </a:solidFill>
            <a:ln w="12700" cmpd="sng" cap="flat">
              <a:noFill/>
              <a:prstDash val="solid"/>
              <a:round/>
            </a:ln>
          </p:spPr>
        </p:sp>
        <p:sp>
          <p:nvSpPr>
            <p:cNvPr id="171" name="Rounded rectangle"/>
            <p:cNvSpPr>
              <a:spLocks/>
            </p:cNvSpPr>
            <p:nvPr/>
          </p:nvSpPr>
          <p:spPr>
            <a:xfrm rot="2700000">
              <a:off x="6727510" y="546884"/>
              <a:ext cx="510627" cy="3986496"/>
            </a:xfrm>
            <a:prstGeom prst="roundRect">
              <a:avLst>
                <a:gd name="adj" fmla="val 50000"/>
              </a:avLst>
            </a:prstGeom>
            <a:solidFill>
              <a:srgbClr val="D9D9D9">
                <a:alpha val="12000"/>
              </a:srgbClr>
            </a:solidFill>
            <a:ln w="12700" cmpd="sng" cap="flat">
              <a:noFill/>
              <a:prstDash val="solid"/>
              <a:round/>
            </a:ln>
          </p:spPr>
        </p:sp>
        <p:sp>
          <p:nvSpPr>
            <p:cNvPr id="172" name="Rounded rectangle"/>
            <p:cNvSpPr>
              <a:spLocks/>
            </p:cNvSpPr>
            <p:nvPr/>
          </p:nvSpPr>
          <p:spPr>
            <a:xfrm rot="2700000">
              <a:off x="5950562" y="2295132"/>
              <a:ext cx="510627" cy="3722451"/>
            </a:xfrm>
            <a:prstGeom prst="roundRect">
              <a:avLst>
                <a:gd name="adj" fmla="val 50000"/>
              </a:avLst>
            </a:prstGeom>
            <a:solidFill>
              <a:srgbClr val="D9D9D9">
                <a:alpha val="12000"/>
              </a:srgbClr>
            </a:solidFill>
            <a:ln w="12700" cmpd="sng" cap="flat">
              <a:noFill/>
              <a:prstDash val="solid"/>
              <a:round/>
            </a:ln>
          </p:spPr>
        </p:sp>
      </p:grpSp>
      <p:sp>
        <p:nvSpPr>
          <p:cNvPr id="174" name="Rounded rectangle"/>
          <p:cNvSpPr>
            <a:spLocks/>
          </p:cNvSpPr>
          <p:nvPr/>
        </p:nvSpPr>
        <p:spPr>
          <a:xfrm rot="0">
            <a:off x="4139761" y="5789577"/>
            <a:ext cx="3912478" cy="409730"/>
          </a:xfrm>
          <a:prstGeom prst="roundRect">
            <a:avLst>
              <a:gd name="adj" fmla="val 50000"/>
            </a:avLst>
          </a:prstGeom>
          <a:gradFill rotWithShape="1">
            <a:gsLst>
              <a:gs pos="0">
                <a:srgbClr val="19B9F5">
                  <a:alpha val="100000"/>
                </a:srgbClr>
              </a:gs>
              <a:gs pos="100000">
                <a:srgbClr val="78EECC">
                  <a:alpha val="100000"/>
                </a:srgbClr>
              </a:gs>
            </a:gsLst>
            <a:lin ang="8400000" scaled="1"/>
          </a:gradFill>
          <a:ln w="12700" cmpd="sng" cap="flat">
            <a:noFill/>
            <a:prstDash val="solid"/>
            <a:round/>
          </a:ln>
        </p:spPr>
      </p:sp>
      <p:sp>
        <p:nvSpPr>
          <p:cNvPr id="175"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6</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graphicFrame>
        <p:nvGraphicFramePr>
          <p:cNvPr id="176" name="Sheet"/>
          <p:cNvGraphicFramePr>
            <a:graphicFrameLocks noGrp="1"/>
          </p:cNvGraphicFramePr>
          <p:nvPr>
            <p:ph type="tbl"/>
            <p:extLst>
              <p:ext uri="{D42A27DB-BD31-4B8C-83A1-F6EECF244321}"/>
            </p:extLst>
          </p:nvPr>
        </p:nvGraphicFramePr>
        <p:xfrm>
          <a:off x="1726860" y="658692"/>
          <a:ext cx="9293285" cy="4952627"/>
        </p:xfrm>
        <a:graphic>
          <a:graphicData uri="http://schemas.openxmlformats.org/drawingml/2006/table">
            <a:tbl>
              <a:tblPr bandRow="1">
                <a:noFill/>
              </a:tblPr>
              <a:tblGrid>
                <a:gridCol w="2789669"/>
                <a:gridCol w="1555254"/>
                <a:gridCol w="2048637"/>
                <a:gridCol w="1593951"/>
                <a:gridCol w="1305674"/>
              </a:tblGrid>
              <a:tr h="1561371">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Comparison</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Proposed System</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Physical Education Portal</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Forum fitness elements</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00000"/>
                        </a:lnSpc>
                        <a:spcBef>
                          <a:spcPts val="0"/>
                        </a:spcBef>
                        <a:spcAft>
                          <a:spcPts val="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WebTeb</a:t>
                      </a:r>
                      <a:endPar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endParaRPr>
                    </a:p>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 </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917472">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System idea and subjects</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Specified with sport and fitness</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General forum</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General forum</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Health with sport forum</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618429">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Having discussion service about subject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 having</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Have not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Have not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Have not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618429">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Offering feedback service about subject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 having</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Have not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Have not</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 Having</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618429">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Adding subjects without checking it by Admin</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Not available</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Available</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Available</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Available</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618429">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Registration in the forum is free</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eaLnBrk="1" latinLnBrk="0" hangingPunct="1">
                        <a:lnSpc>
                          <a:spcPct val="115000"/>
                        </a:lnSpc>
                        <a:spcBef>
                          <a:spcPts val="0"/>
                        </a:spcBef>
                        <a:spcAft>
                          <a:spcPts val="800"/>
                        </a:spcAft>
                        <a:buNone/>
                      </a:pPr>
                      <a:r>
                        <a:rPr lang="en-US" altLang="zh-CN" sz="1700" b="0" i="0" u="none" strike="noStrike" kern="100" cap="none" spc="0" baseline="0">
                          <a:solidFill>
                            <a:schemeClr val="tx1"/>
                          </a:solidFill>
                          <a:latin typeface="MadaniArabic-Medium" pitchFamily="2" charset="-78"/>
                          <a:ea typeface="等线" pitchFamily="0" charset="0"/>
                          <a:cs typeface="MadaniArabic-Medium" pitchFamily="2" charset="-78"/>
                        </a:rPr>
                        <a:t>YES</a:t>
                      </a:r>
                      <a:endParaRPr lang="zh-CN" altLang="en-US" sz="1700" b="0" i="0" u="none" strike="noStrike" kern="100" cap="none" spc="0" baseline="0">
                        <a:solidFill>
                          <a:schemeClr val="tx1"/>
                        </a:solidFill>
                        <a:latin typeface="MadaniArabic-Medium" pitchFamily="2" charset="-78"/>
                        <a:ea typeface="Times New Roman" pitchFamily="18" charset="0"/>
                        <a:cs typeface="MadaniArabic-Medium" pitchFamily="2" charset="-78"/>
                      </a:endParaRPr>
                    </a:p>
                  </a:txBody>
                  <a:tcPr marL="38354" marT="0" marR="38354" marB="0" vert="horz">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bl>
          </a:graphicData>
        </a:graphic>
      </p:graphicFrame>
      <p:sp>
        <p:nvSpPr>
          <p:cNvPr id="177" name="Rectangles"/>
          <p:cNvSpPr>
            <a:spLocks/>
          </p:cNvSpPr>
          <p:nvPr/>
        </p:nvSpPr>
        <p:spPr>
          <a:xfrm rot="0">
            <a:off x="-1" y="4650658"/>
            <a:ext cx="51251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949829276"/>
      </p:ext>
    </p:extLst>
  </p:cSld>
  <p:clrMapOvr>
    <a:masterClrMapping/>
  </p:clrMapOvr>
  <p:transition spd="slow"/>
</p:sld>
</file>

<file path=ppt/slides/slide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79" name="Rounded rectangle"/>
          <p:cNvSpPr>
            <a:spLocks/>
          </p:cNvSpPr>
          <p:nvPr/>
        </p:nvSpPr>
        <p:spPr>
          <a:xfrm rot="0">
            <a:off x="457200" y="520700"/>
            <a:ext cx="4282441" cy="5816600"/>
          </a:xfrm>
          <a:prstGeom prst="roundRect">
            <a:avLst>
              <a:gd name="adj" fmla="val 16666"/>
            </a:avLst>
          </a:prstGeom>
          <a:gradFill rotWithShape="1">
            <a:gsLst>
              <a:gs pos="0">
                <a:srgbClr val="19B9F5">
                  <a:alpha val="100000"/>
                </a:srgbClr>
              </a:gs>
              <a:gs pos="100000">
                <a:srgbClr val="78EECC">
                  <a:alpha val="100000"/>
                </a:srgbClr>
              </a:gs>
            </a:gsLst>
            <a:lin ang="8400000" scaled="1"/>
          </a:gradFill>
          <a:ln w="12700" cmpd="sng" cap="flat">
            <a:noFill/>
            <a:prstDash val="solid"/>
            <a:round/>
          </a:ln>
        </p:spPr>
      </p:sp>
      <p:sp>
        <p:nvSpPr>
          <p:cNvPr id="180" name="Rounded rectangle"/>
          <p:cNvSpPr>
            <a:spLocks/>
          </p:cNvSpPr>
          <p:nvPr/>
        </p:nvSpPr>
        <p:spPr>
          <a:xfrm rot="0">
            <a:off x="3052737" y="772160"/>
            <a:ext cx="8850718" cy="4989103"/>
          </a:xfrm>
          <a:prstGeom prst="roundRect">
            <a:avLst>
              <a:gd name="adj" fmla="val 14194"/>
            </a:avLst>
          </a:prstGeom>
          <a:solidFill>
            <a:schemeClr val="bg1"/>
          </a:solidFill>
          <a:ln w="12700" cmpd="sng" cap="flat">
            <a:noFill/>
            <a:prstDash val="solid"/>
            <a:round/>
          </a:ln>
          <a:effectLst>
            <a:outerShdw sx="100000" sy="100000" algn="l" rotWithShape="0" blurRad="127000" dist="63500" dir="0">
              <a:srgbClr val="000000">
                <a:alpha val="19607"/>
              </a:srgbClr>
            </a:outerShdw>
          </a:effectLst>
        </p:spPr>
      </p:sp>
      <p:pic>
        <p:nvPicPr>
          <p:cNvPr id="181" name="Images"/>
          <p:cNvPicPr>
            <a:picLocks noChangeAspect="1"/>
          </p:cNvPicPr>
          <p:nvPr/>
        </p:nvPicPr>
        <p:blipFill>
          <a:blip r:embed="rId1" cstate="print"/>
          <a:srcRect t="4072" b="11407"/>
          <a:stretch>
            <a:fillRect/>
          </a:stretch>
        </p:blipFill>
        <p:spPr>
          <a:xfrm rot="0">
            <a:off x="3092449" y="824992"/>
            <a:ext cx="8708198" cy="4896356"/>
          </a:xfrm>
          <a:custGeom>
            <a:gdLst>
              <a:gd name="T1" fmla="*/ 0 w 21600"/>
              <a:gd name="T2" fmla="*/ 0 h 21600"/>
              <a:gd name="T3" fmla="*/ 21600 w 21600"/>
              <a:gd name="T4" fmla="*/ 21600 h 21600"/>
            </a:gdLst>
            <a:rect l="T1" t="T2" r="T3" b="T4"/>
            <a:pathLst>
              <a:path w="21600" h="21600">
                <a:moveTo>
                  <a:pt x="2937" y="71"/>
                </a:moveTo>
                <a:lnTo>
                  <a:pt x="18493" y="71"/>
                </a:lnTo>
                <a:cubicBezTo>
                  <a:pt x="20115" y="71"/>
                  <a:pt x="21430" y="908"/>
                  <a:pt x="21430" y="1939"/>
                </a:cubicBezTo>
                <a:lnTo>
                  <a:pt x="21430" y="19908"/>
                </a:lnTo>
                <a:cubicBezTo>
                  <a:pt x="21430" y="20939"/>
                  <a:pt x="20115" y="21776"/>
                  <a:pt x="18493" y="21776"/>
                </a:cubicBezTo>
                <a:lnTo>
                  <a:pt x="2937" y="21776"/>
                </a:lnTo>
                <a:cubicBezTo>
                  <a:pt x="1314" y="21776"/>
                  <a:pt x="0" y="20939"/>
                  <a:pt x="0" y="19908"/>
                </a:cubicBezTo>
                <a:lnTo>
                  <a:pt x="0" y="1939"/>
                </a:lnTo>
                <a:cubicBezTo>
                  <a:pt x="0" y="908"/>
                  <a:pt x="1314" y="71"/>
                  <a:pt x="2937" y="71"/>
                </a:cubicBezTo>
                <a:close/>
              </a:path>
            </a:pathLst>
          </a:custGeom>
          <a:noFill/>
          <a:ln cmpd="sng" cap="flat">
            <a:noFill/>
            <a:prstDash val="solid"/>
            <a:miter/>
          </a:ln>
        </p:spPr>
      </p:pic>
      <p:grpSp>
        <p:nvGrpSpPr>
          <p:cNvPr id="185" name="Combination"/>
          <p:cNvGrpSpPr>
            <a:grpSpLocks/>
          </p:cNvGrpSpPr>
          <p:nvPr/>
        </p:nvGrpSpPr>
        <p:grpSpPr>
          <a:xfrm rot="5400000" flipH="1">
            <a:off x="-170219" y="1710739"/>
            <a:ext cx="1283267" cy="3959831"/>
            <a:chOff x="-170219" y="1710739"/>
            <a:chExt cx="1283267" cy="3959831"/>
          </a:xfrm>
        </p:grpSpPr>
        <p:sp>
          <p:nvSpPr>
            <p:cNvPr id="182" name="Rounded rectangle"/>
            <p:cNvSpPr>
              <a:spLocks/>
            </p:cNvSpPr>
            <p:nvPr/>
          </p:nvSpPr>
          <p:spPr>
            <a:xfrm rot="2700000">
              <a:off x="-170219" y="1957449"/>
              <a:ext cx="369605" cy="2948683"/>
            </a:xfrm>
            <a:prstGeom prst="roundRect">
              <a:avLst>
                <a:gd name="adj" fmla="val 50000"/>
              </a:avLst>
            </a:prstGeom>
            <a:solidFill>
              <a:srgbClr val="D9D9D9">
                <a:alpha val="12000"/>
              </a:srgbClr>
            </a:solidFill>
            <a:ln w="12700" cmpd="sng" cap="flat">
              <a:noFill/>
              <a:prstDash val="solid"/>
              <a:round/>
            </a:ln>
          </p:spPr>
        </p:sp>
        <p:sp>
          <p:nvSpPr>
            <p:cNvPr id="183" name="Rounded rectangle"/>
            <p:cNvSpPr>
              <a:spLocks/>
            </p:cNvSpPr>
            <p:nvPr/>
          </p:nvSpPr>
          <p:spPr>
            <a:xfrm rot="2700000">
              <a:off x="743443" y="1710739"/>
              <a:ext cx="369605" cy="2885526"/>
            </a:xfrm>
            <a:prstGeom prst="roundRect">
              <a:avLst>
                <a:gd name="adj" fmla="val 50000"/>
              </a:avLst>
            </a:prstGeom>
            <a:solidFill>
              <a:srgbClr val="D9D9D9">
                <a:alpha val="12000"/>
              </a:srgbClr>
            </a:solidFill>
            <a:ln w="12700" cmpd="sng" cap="flat">
              <a:noFill/>
              <a:prstDash val="solid"/>
              <a:round/>
            </a:ln>
          </p:spPr>
        </p:sp>
        <p:sp>
          <p:nvSpPr>
            <p:cNvPr id="184" name="Rounded rectangle"/>
            <p:cNvSpPr>
              <a:spLocks/>
            </p:cNvSpPr>
            <p:nvPr/>
          </p:nvSpPr>
          <p:spPr>
            <a:xfrm rot="2700000">
              <a:off x="181069" y="2976166"/>
              <a:ext cx="369605" cy="2694403"/>
            </a:xfrm>
            <a:prstGeom prst="roundRect">
              <a:avLst>
                <a:gd name="adj" fmla="val 50000"/>
              </a:avLst>
            </a:prstGeom>
            <a:solidFill>
              <a:srgbClr val="D9D9D9">
                <a:alpha val="12000"/>
              </a:srgbClr>
            </a:solidFill>
            <a:ln w="12700" cmpd="sng" cap="flat">
              <a:noFill/>
              <a:prstDash val="solid"/>
              <a:round/>
            </a:ln>
          </p:spPr>
        </p:sp>
      </p:grpSp>
      <p:grpSp>
        <p:nvGrpSpPr>
          <p:cNvPr id="189" name="Combination"/>
          <p:cNvGrpSpPr>
            <a:grpSpLocks/>
          </p:cNvGrpSpPr>
          <p:nvPr/>
        </p:nvGrpSpPr>
        <p:grpSpPr>
          <a:xfrm rot="16200000" flipH="1">
            <a:off x="10522781" y="58219"/>
            <a:ext cx="1772896" cy="5470699"/>
            <a:chOff x="10522781" y="58219"/>
            <a:chExt cx="1772896" cy="5470699"/>
          </a:xfrm>
        </p:grpSpPr>
        <p:sp>
          <p:nvSpPr>
            <p:cNvPr id="186" name="Rounded rectangle"/>
            <p:cNvSpPr>
              <a:spLocks/>
            </p:cNvSpPr>
            <p:nvPr/>
          </p:nvSpPr>
          <p:spPr>
            <a:xfrm rot="2700000">
              <a:off x="10522782" y="399062"/>
              <a:ext cx="510626" cy="4073749"/>
            </a:xfrm>
            <a:prstGeom prst="roundRect">
              <a:avLst>
                <a:gd name="adj" fmla="val 50000"/>
              </a:avLst>
            </a:prstGeom>
            <a:solidFill>
              <a:srgbClr val="D9D9D9">
                <a:alpha val="12000"/>
              </a:srgbClr>
            </a:solidFill>
            <a:ln w="12700" cmpd="sng" cap="flat">
              <a:noFill/>
              <a:prstDash val="solid"/>
              <a:round/>
            </a:ln>
          </p:spPr>
        </p:sp>
        <p:sp>
          <p:nvSpPr>
            <p:cNvPr id="187" name="Rounded rectangle"/>
            <p:cNvSpPr>
              <a:spLocks/>
            </p:cNvSpPr>
            <p:nvPr/>
          </p:nvSpPr>
          <p:spPr>
            <a:xfrm rot="2700000">
              <a:off x="11785052" y="58219"/>
              <a:ext cx="510626" cy="3986496"/>
            </a:xfrm>
            <a:prstGeom prst="roundRect">
              <a:avLst>
                <a:gd name="adj" fmla="val 50000"/>
              </a:avLst>
            </a:prstGeom>
            <a:solidFill>
              <a:srgbClr val="D9D9D9">
                <a:alpha val="12000"/>
              </a:srgbClr>
            </a:solidFill>
            <a:ln w="12700" cmpd="sng" cap="flat">
              <a:noFill/>
              <a:prstDash val="solid"/>
              <a:round/>
            </a:ln>
          </p:spPr>
        </p:sp>
        <p:sp>
          <p:nvSpPr>
            <p:cNvPr id="188" name="Rounded rectangle"/>
            <p:cNvSpPr>
              <a:spLocks/>
            </p:cNvSpPr>
            <p:nvPr/>
          </p:nvSpPr>
          <p:spPr>
            <a:xfrm rot="2700000">
              <a:off x="11008104" y="1806468"/>
              <a:ext cx="510626" cy="3722450"/>
            </a:xfrm>
            <a:prstGeom prst="roundRect">
              <a:avLst>
                <a:gd name="adj" fmla="val 50000"/>
              </a:avLst>
            </a:prstGeom>
            <a:solidFill>
              <a:srgbClr val="D9D9D9">
                <a:alpha val="12000"/>
              </a:srgbClr>
            </a:solidFill>
            <a:ln w="12700" cmpd="sng" cap="flat">
              <a:noFill/>
              <a:prstDash val="solid"/>
              <a:round/>
            </a:ln>
          </p:spPr>
        </p:sp>
      </p:grpSp>
      <p:sp>
        <p:nvSpPr>
          <p:cNvPr id="190" name="Rectangles"/>
          <p:cNvSpPr>
            <a:spLocks/>
          </p:cNvSpPr>
          <p:nvPr/>
        </p:nvSpPr>
        <p:spPr>
          <a:xfrm rot="0">
            <a:off x="182881" y="2211316"/>
            <a:ext cx="2876666" cy="2547257"/>
          </a:xfrm>
          <a:prstGeom prst="rect"/>
          <a:noFill/>
          <a:ln w="12700" cmpd="sng" cap="flat">
            <a:noFill/>
            <a:prstDash val="solid"/>
            <a:miter/>
          </a:ln>
        </p:spPr>
        <p:txBody>
          <a:bodyPr vert="horz" wrap="square" lIns="91440" tIns="45720" rIns="91440" bIns="45720" anchor="ctr" anchorCtr="0">
            <a:prstTxWarp prst="textNoShape"/>
          </a:bodyPr>
          <a:lstStyle/>
          <a:p>
            <a:pPr lvl="1" marL="457200" indent="0" algn="l">
              <a:lnSpc>
                <a:spcPct val="107000"/>
              </a:lnSpc>
              <a:spcBef>
                <a:spcPts val="1400"/>
              </a:spcBef>
              <a:spcAft>
                <a:spcPts val="1200"/>
              </a:spcAft>
              <a:buNone/>
              <a:tabLst>
                <a:tab pos="270510" algn="l"/>
              </a:tabLst>
            </a:pPr>
            <a:r>
              <a:rPr lang="en-US" altLang="zh-CN" sz="3200" b="1" i="0" u="none" strike="noStrike" kern="1200" cap="small" spc="0" baseline="0">
                <a:solidFill>
                  <a:schemeClr val="bg1"/>
                </a:solidFill>
                <a:latin typeface="MadaniArabic-Medium" pitchFamily="2" charset="-78"/>
                <a:ea typeface="Tahoma" pitchFamily="34" charset="0"/>
                <a:cs typeface="MadaniArabic-Medium" pitchFamily="2" charset="-78"/>
              </a:rPr>
              <a:t>ADMIN</a:t>
            </a:r>
            <a:r>
              <a:rPr lang="en-US" altLang="zh-CN" sz="3200" b="1" i="0" u="none" strike="noStrike" kern="1200" cap="small" spc="0" baseline="0">
                <a:solidFill>
                  <a:schemeClr val="bg1"/>
                </a:solidFill>
                <a:latin typeface="MadaniArabic-Medium" pitchFamily="2" charset="-78"/>
                <a:ea typeface="Times New Roman" pitchFamily="18" charset="0"/>
                <a:cs typeface="MadaniArabic-Medium" pitchFamily="2" charset="-78"/>
              </a:rPr>
              <a:t>-</a:t>
            </a:r>
            <a:r>
              <a:rPr lang="en-US" altLang="zh-CN" sz="3200" b="1" i="0" u="none" strike="noStrike" kern="1200" cap="small" spc="0" baseline="0">
                <a:solidFill>
                  <a:schemeClr val="bg1"/>
                </a:solidFill>
                <a:latin typeface="MadaniArabic-Medium" pitchFamily="2" charset="-78"/>
                <a:ea typeface="Tahoma" pitchFamily="34" charset="0"/>
                <a:cs typeface="MadaniArabic-Medium" pitchFamily="2" charset="-78"/>
              </a:rPr>
              <a:t>USE CASE DIAGRAM</a:t>
            </a:r>
            <a:endParaRPr lang="zh-CN" altLang="en-US" sz="3200" b="1" i="0" u="none" strike="noStrike" kern="1200" cap="small" spc="0" baseline="0">
              <a:solidFill>
                <a:srgbClr val="000000"/>
              </a:solidFill>
              <a:latin typeface="MadaniArabic-Medium" pitchFamily="2" charset="-78"/>
              <a:ea typeface="Times New Roman" pitchFamily="18" charset="0"/>
              <a:cs typeface="MadaniArabic-Medium" pitchFamily="2" charset="-78"/>
            </a:endParaRPr>
          </a:p>
        </p:txBody>
      </p:sp>
    </p:spTree>
    <p:extLst>
      <p:ext uri="{BB962C8B-B14F-4D97-AF65-F5344CB8AC3E}">
        <p14:creationId xmlns:p14="http://schemas.microsoft.com/office/powerpoint/2010/main" val="1588560475"/>
      </p:ext>
    </p:extLst>
  </p:cSld>
  <p:clrMapOvr>
    <a:masterClrMapping/>
  </p:clrMapOvr>
  <p:transition spd="slow"/>
</p:sld>
</file>

<file path=ppt/slides/slide8.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191" name="Rounded rectangle"/>
          <p:cNvSpPr>
            <a:spLocks/>
          </p:cNvSpPr>
          <p:nvPr/>
        </p:nvSpPr>
        <p:spPr>
          <a:xfrm rot="0">
            <a:off x="457200" y="520700"/>
            <a:ext cx="4282441" cy="5816600"/>
          </a:xfrm>
          <a:prstGeom prst="roundRect">
            <a:avLst>
              <a:gd name="adj" fmla="val 16666"/>
            </a:avLst>
          </a:prstGeom>
          <a:gradFill rotWithShape="1">
            <a:gsLst>
              <a:gs pos="0">
                <a:srgbClr val="19B9F5">
                  <a:alpha val="100000"/>
                </a:srgbClr>
              </a:gs>
              <a:gs pos="100000">
                <a:srgbClr val="78EECC">
                  <a:alpha val="100000"/>
                </a:srgbClr>
              </a:gs>
            </a:gsLst>
            <a:lin ang="8400000" scaled="1"/>
          </a:gradFill>
          <a:ln w="12700" cmpd="sng" cap="flat">
            <a:noFill/>
            <a:prstDash val="solid"/>
            <a:round/>
          </a:ln>
        </p:spPr>
      </p:sp>
      <p:sp>
        <p:nvSpPr>
          <p:cNvPr id="192" name="Rounded rectangle"/>
          <p:cNvSpPr>
            <a:spLocks/>
          </p:cNvSpPr>
          <p:nvPr/>
        </p:nvSpPr>
        <p:spPr>
          <a:xfrm rot="0">
            <a:off x="3052737" y="755904"/>
            <a:ext cx="8899485" cy="5005359"/>
          </a:xfrm>
          <a:prstGeom prst="roundRect">
            <a:avLst>
              <a:gd name="adj" fmla="val 14194"/>
            </a:avLst>
          </a:prstGeom>
          <a:solidFill>
            <a:schemeClr val="bg1"/>
          </a:solidFill>
          <a:ln w="12700" cmpd="sng" cap="flat">
            <a:noFill/>
            <a:prstDash val="solid"/>
            <a:round/>
          </a:ln>
          <a:effectLst>
            <a:outerShdw sx="100000" sy="100000" algn="l" rotWithShape="0" blurRad="127000" dist="63500" dir="0">
              <a:srgbClr val="000000">
                <a:alpha val="19607"/>
              </a:srgbClr>
            </a:outerShdw>
          </a:effectLst>
        </p:spPr>
      </p:sp>
      <p:pic>
        <p:nvPicPr>
          <p:cNvPr id="193" name="Images"/>
          <p:cNvPicPr>
            <a:picLocks noChangeAspect="1"/>
          </p:cNvPicPr>
          <p:nvPr/>
        </p:nvPicPr>
        <p:blipFill>
          <a:blip r:embed="rId1" cstate="print"/>
          <a:srcRect t="-1634" b="-271"/>
          <a:stretch>
            <a:fillRect/>
          </a:stretch>
        </p:blipFill>
        <p:spPr>
          <a:xfrm rot="0">
            <a:off x="3092449" y="841249"/>
            <a:ext cx="8639874" cy="4920013"/>
          </a:xfrm>
          <a:custGeom>
            <a:gdLst>
              <a:gd name="T1" fmla="*/ 0 w 21600"/>
              <a:gd name="T2" fmla="*/ 0 h 21600"/>
              <a:gd name="T3" fmla="*/ 21600 w 21600"/>
              <a:gd name="T4" fmla="*/ 21600 h 21600"/>
            </a:gdLst>
            <a:rect l="T1" t="T2" r="T3" b="T4"/>
            <a:pathLst>
              <a:path w="21600" h="21600">
                <a:moveTo>
                  <a:pt x="2960" y="0"/>
                </a:moveTo>
                <a:lnTo>
                  <a:pt x="18639" y="0"/>
                </a:lnTo>
                <a:cubicBezTo>
                  <a:pt x="20274" y="0"/>
                  <a:pt x="21600" y="832"/>
                  <a:pt x="21600" y="1859"/>
                </a:cubicBezTo>
                <a:lnTo>
                  <a:pt x="21600" y="19740"/>
                </a:lnTo>
                <a:cubicBezTo>
                  <a:pt x="21600" y="20767"/>
                  <a:pt x="20274" y="21600"/>
                  <a:pt x="18639" y="21600"/>
                </a:cubicBezTo>
                <a:lnTo>
                  <a:pt x="2960" y="21600"/>
                </a:lnTo>
                <a:cubicBezTo>
                  <a:pt x="1325" y="21600"/>
                  <a:pt x="0" y="20767"/>
                  <a:pt x="0" y="19740"/>
                </a:cubicBezTo>
                <a:lnTo>
                  <a:pt x="0" y="1859"/>
                </a:lnTo>
                <a:cubicBezTo>
                  <a:pt x="0" y="832"/>
                  <a:pt x="1325" y="0"/>
                  <a:pt x="2960" y="0"/>
                </a:cubicBezTo>
                <a:close/>
              </a:path>
            </a:pathLst>
          </a:custGeom>
          <a:noFill/>
          <a:ln cmpd="sng" cap="flat">
            <a:noFill/>
            <a:prstDash val="solid"/>
            <a:miter/>
          </a:ln>
        </p:spPr>
      </p:pic>
      <p:grpSp>
        <p:nvGrpSpPr>
          <p:cNvPr id="197" name="Combination"/>
          <p:cNvGrpSpPr>
            <a:grpSpLocks/>
          </p:cNvGrpSpPr>
          <p:nvPr/>
        </p:nvGrpSpPr>
        <p:grpSpPr>
          <a:xfrm rot="5400000" flipH="1">
            <a:off x="-170219" y="1710739"/>
            <a:ext cx="1283267" cy="3959831"/>
            <a:chOff x="-170219" y="1710739"/>
            <a:chExt cx="1283267" cy="3959831"/>
          </a:xfrm>
        </p:grpSpPr>
        <p:sp>
          <p:nvSpPr>
            <p:cNvPr id="194" name="Rounded rectangle"/>
            <p:cNvSpPr>
              <a:spLocks/>
            </p:cNvSpPr>
            <p:nvPr/>
          </p:nvSpPr>
          <p:spPr>
            <a:xfrm rot="2700000">
              <a:off x="-170219" y="1957449"/>
              <a:ext cx="369605" cy="2948683"/>
            </a:xfrm>
            <a:prstGeom prst="roundRect">
              <a:avLst>
                <a:gd name="adj" fmla="val 50000"/>
              </a:avLst>
            </a:prstGeom>
            <a:solidFill>
              <a:srgbClr val="D9D9D9">
                <a:alpha val="12000"/>
              </a:srgbClr>
            </a:solidFill>
            <a:ln w="12700" cmpd="sng" cap="flat">
              <a:noFill/>
              <a:prstDash val="solid"/>
              <a:round/>
            </a:ln>
          </p:spPr>
        </p:sp>
        <p:sp>
          <p:nvSpPr>
            <p:cNvPr id="195" name="Rounded rectangle"/>
            <p:cNvSpPr>
              <a:spLocks/>
            </p:cNvSpPr>
            <p:nvPr/>
          </p:nvSpPr>
          <p:spPr>
            <a:xfrm rot="2700000">
              <a:off x="743443" y="1710739"/>
              <a:ext cx="369605" cy="2885526"/>
            </a:xfrm>
            <a:prstGeom prst="roundRect">
              <a:avLst>
                <a:gd name="adj" fmla="val 50000"/>
              </a:avLst>
            </a:prstGeom>
            <a:solidFill>
              <a:srgbClr val="D9D9D9">
                <a:alpha val="12000"/>
              </a:srgbClr>
            </a:solidFill>
            <a:ln w="12700" cmpd="sng" cap="flat">
              <a:noFill/>
              <a:prstDash val="solid"/>
              <a:round/>
            </a:ln>
          </p:spPr>
        </p:sp>
        <p:sp>
          <p:nvSpPr>
            <p:cNvPr id="196" name="Rounded rectangle"/>
            <p:cNvSpPr>
              <a:spLocks/>
            </p:cNvSpPr>
            <p:nvPr/>
          </p:nvSpPr>
          <p:spPr>
            <a:xfrm rot="2700000">
              <a:off x="181069" y="2976166"/>
              <a:ext cx="369605" cy="2694403"/>
            </a:xfrm>
            <a:prstGeom prst="roundRect">
              <a:avLst>
                <a:gd name="adj" fmla="val 50000"/>
              </a:avLst>
            </a:prstGeom>
            <a:solidFill>
              <a:srgbClr val="D9D9D9">
                <a:alpha val="12000"/>
              </a:srgbClr>
            </a:solidFill>
            <a:ln w="12700" cmpd="sng" cap="flat">
              <a:noFill/>
              <a:prstDash val="solid"/>
              <a:round/>
            </a:ln>
          </p:spPr>
        </p:sp>
      </p:grpSp>
      <p:sp>
        <p:nvSpPr>
          <p:cNvPr id="198" name="Rectangles"/>
          <p:cNvSpPr>
            <a:spLocks/>
          </p:cNvSpPr>
          <p:nvPr/>
        </p:nvSpPr>
        <p:spPr>
          <a:xfrm rot="0">
            <a:off x="457200" y="2977593"/>
            <a:ext cx="2635250" cy="1324642"/>
          </a:xfrm>
          <a:prstGeom prst="rect"/>
          <a:noFill/>
          <a:ln w="12700" cmpd="sng" cap="flat">
            <a:noFill/>
            <a:prstDash val="solid"/>
            <a:miter/>
          </a:ln>
        </p:spPr>
        <p:txBody>
          <a:bodyPr vert="horz" wrap="square" lIns="91440" tIns="45720" rIns="91440" bIns="45720" anchor="t" anchorCtr="0">
            <a:prstTxWarp prst="textNoShape"/>
            <a:spAutoFit/>
          </a:bodyPr>
          <a:lstStyle/>
          <a:p>
            <a:pPr lvl="1" marL="457200" indent="0" algn="l">
              <a:lnSpc>
                <a:spcPct val="107000"/>
              </a:lnSpc>
              <a:spcBef>
                <a:spcPts val="1400"/>
              </a:spcBef>
              <a:spcAft>
                <a:spcPts val="1200"/>
              </a:spcAft>
              <a:buNone/>
              <a:tabLst>
                <a:tab pos="270510" algn="l"/>
              </a:tabLst>
            </a:pPr>
            <a:r>
              <a:rPr lang="en-US" altLang="zh-CN" sz="2800" b="1" i="0" u="none" strike="noStrike" kern="1200" cap="none" spc="0" baseline="0">
                <a:solidFill>
                  <a:schemeClr val="bg1"/>
                </a:solidFill>
                <a:latin typeface="Tahoma" pitchFamily="34" charset="0"/>
                <a:ea typeface="Tahoma" pitchFamily="34" charset="0"/>
                <a:cs typeface="Tahoma" pitchFamily="34" charset="0"/>
              </a:rPr>
              <a:t>Subscriber</a:t>
            </a:r>
            <a:r>
              <a:rPr lang="en-US" altLang="zh-CN" sz="2800" b="1" i="0" u="none" strike="noStrike" kern="1200" cap="none" spc="0" baseline="0">
                <a:solidFill>
                  <a:srgbClr val="000000"/>
                </a:solidFill>
                <a:latin typeface="Calibri" pitchFamily="0" charset="0"/>
                <a:ea typeface="Calibri" pitchFamily="0" charset="0"/>
                <a:cs typeface="Calibri" pitchFamily="0" charset="0"/>
              </a:rPr>
              <a:t> </a:t>
            </a:r>
            <a:r>
              <a:rPr lang="en-US" altLang="zh-CN" sz="2400" b="1" i="0" u="none" strike="noStrike" kern="1200" cap="small" spc="0" baseline="0">
                <a:solidFill>
                  <a:schemeClr val="bg1"/>
                </a:solidFill>
                <a:latin typeface="Times New Roman" pitchFamily="18" charset="0"/>
                <a:ea typeface="Times New Roman" pitchFamily="18" charset="0"/>
                <a:cs typeface="Calibri Light" pitchFamily="0" charset="0"/>
              </a:rPr>
              <a:t>-</a:t>
            </a:r>
            <a:r>
              <a:rPr lang="en-US" altLang="zh-CN" sz="2400" b="1" i="0" u="none" strike="noStrike" kern="1200" cap="small" spc="0" baseline="0">
                <a:solidFill>
                  <a:schemeClr val="bg1"/>
                </a:solidFill>
                <a:latin typeface="Tahoma" pitchFamily="34" charset="0"/>
                <a:ea typeface="Tahoma" pitchFamily="34" charset="0"/>
                <a:cs typeface="Droid Sans" pitchFamily="0" charset="0"/>
              </a:rPr>
              <a:t>USE CASE DIAGRAM</a:t>
            </a:r>
            <a:endParaRPr lang="zh-CN" altLang="en-US" sz="2400" b="1" i="0" u="none" strike="noStrike" kern="1200" cap="small" spc="0" baseline="0">
              <a:solidFill>
                <a:srgbClr val="000000"/>
              </a:solidFill>
              <a:latin typeface="Times New Roman" pitchFamily="18" charset="0"/>
              <a:ea typeface="Times New Roman" pitchFamily="18" charset="0"/>
              <a:cs typeface="Calibri Light" pitchFamily="0" charset="0"/>
            </a:endParaRPr>
          </a:p>
        </p:txBody>
      </p:sp>
      <p:grpSp>
        <p:nvGrpSpPr>
          <p:cNvPr id="202" name="Combination"/>
          <p:cNvGrpSpPr>
            <a:grpSpLocks/>
          </p:cNvGrpSpPr>
          <p:nvPr/>
        </p:nvGrpSpPr>
        <p:grpSpPr>
          <a:xfrm rot="16200000" flipH="1">
            <a:off x="11283739" y="30296"/>
            <a:ext cx="1772895" cy="5470699"/>
            <a:chOff x="11283739" y="30296"/>
            <a:chExt cx="1772895" cy="5470699"/>
          </a:xfrm>
        </p:grpSpPr>
        <p:sp>
          <p:nvSpPr>
            <p:cNvPr id="199" name="Rounded rectangle"/>
            <p:cNvSpPr>
              <a:spLocks/>
            </p:cNvSpPr>
            <p:nvPr/>
          </p:nvSpPr>
          <p:spPr>
            <a:xfrm rot="2700000">
              <a:off x="11283738" y="371139"/>
              <a:ext cx="510627" cy="4073749"/>
            </a:xfrm>
            <a:prstGeom prst="roundRect">
              <a:avLst>
                <a:gd name="adj" fmla="val 50000"/>
              </a:avLst>
            </a:prstGeom>
            <a:solidFill>
              <a:srgbClr val="D9D9D9">
                <a:alpha val="12000"/>
              </a:srgbClr>
            </a:solidFill>
            <a:ln w="12700" cmpd="sng" cap="flat">
              <a:noFill/>
              <a:prstDash val="solid"/>
              <a:round/>
            </a:ln>
          </p:spPr>
        </p:sp>
        <p:sp>
          <p:nvSpPr>
            <p:cNvPr id="200" name="Rounded rectangle"/>
            <p:cNvSpPr>
              <a:spLocks/>
            </p:cNvSpPr>
            <p:nvPr/>
          </p:nvSpPr>
          <p:spPr>
            <a:xfrm rot="2700000">
              <a:off x="12546008" y="30296"/>
              <a:ext cx="510626" cy="3986496"/>
            </a:xfrm>
            <a:prstGeom prst="roundRect">
              <a:avLst>
                <a:gd name="adj" fmla="val 50000"/>
              </a:avLst>
            </a:prstGeom>
            <a:solidFill>
              <a:srgbClr val="D9D9D9">
                <a:alpha val="12000"/>
              </a:srgbClr>
            </a:solidFill>
            <a:ln w="12700" cmpd="sng" cap="flat">
              <a:noFill/>
              <a:prstDash val="solid"/>
              <a:round/>
            </a:ln>
          </p:spPr>
        </p:sp>
        <p:sp>
          <p:nvSpPr>
            <p:cNvPr id="201" name="Rounded rectangle"/>
            <p:cNvSpPr>
              <a:spLocks/>
            </p:cNvSpPr>
            <p:nvPr/>
          </p:nvSpPr>
          <p:spPr>
            <a:xfrm rot="2700000">
              <a:off x="11769061" y="1778545"/>
              <a:ext cx="510626" cy="3722451"/>
            </a:xfrm>
            <a:prstGeom prst="roundRect">
              <a:avLst>
                <a:gd name="adj" fmla="val 50000"/>
              </a:avLst>
            </a:prstGeom>
            <a:solidFill>
              <a:srgbClr val="D9D9D9">
                <a:alpha val="12000"/>
              </a:srgbClr>
            </a:solidFill>
            <a:ln w="12700" cmpd="sng" cap="flat">
              <a:noFill/>
              <a:prstDash val="solid"/>
              <a:round/>
            </a:ln>
          </p:spPr>
        </p:sp>
      </p:grpSp>
    </p:spTree>
    <p:extLst>
      <p:ext uri="{BB962C8B-B14F-4D97-AF65-F5344CB8AC3E}">
        <p14:creationId xmlns:p14="http://schemas.microsoft.com/office/powerpoint/2010/main" val="1342706402"/>
      </p:ext>
    </p:extLst>
  </p:cSld>
  <p:clrMapOvr>
    <a:masterClrMapping/>
  </p:clrMapOvr>
  <p:transition spd="slow"/>
</p:sld>
</file>

<file path=ppt/slides/slide9.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228" name="Combination"/>
          <p:cNvGrpSpPr>
            <a:grpSpLocks/>
          </p:cNvGrpSpPr>
          <p:nvPr/>
        </p:nvGrpSpPr>
        <p:grpSpPr>
          <a:xfrm>
            <a:off x="3143117" y="3663815"/>
            <a:ext cx="6135864" cy="6149821"/>
            <a:chOff x="3143117" y="3663815"/>
            <a:chExt cx="6135864" cy="6149821"/>
          </a:xfrm>
        </p:grpSpPr>
        <p:sp>
          <p:nvSpPr>
            <p:cNvPr id="214" name="同侧圆角矩形"/>
            <p:cNvSpPr>
              <a:spLocks/>
            </p:cNvSpPr>
            <p:nvPr/>
          </p:nvSpPr>
          <p:spPr>
            <a:xfrm rot="0">
              <a:off x="3143117" y="3663815"/>
              <a:ext cx="6135864" cy="6149821"/>
            </a:xfrm>
            <a:prstGeom prst="round2SameRect">
              <a:avLst>
                <a:gd name="adj1" fmla="val 50000"/>
                <a:gd name="adj2" fmla="val 5837"/>
              </a:avLst>
            </a:prstGeom>
            <a:gradFill>
              <a:gsLst>
                <a:gs pos="0">
                  <a:srgbClr val="19B9F5"/>
                </a:gs>
                <a:gs pos="100000">
                  <a:srgbClr val="78EECC"/>
                </a:gs>
              </a:gsLst>
              <a:lin ang="8100000" scaled="1"/>
            </a:gradFill>
            <a:ln w="12700" cmpd="sng" cap="flat">
              <a:noFill/>
              <a:prstDash val="solid"/>
              <a:round/>
            </a:ln>
          </p:spPr>
        </p:sp>
        <p:grpSp>
          <p:nvGrpSpPr>
            <p:cNvPr id="227" name="Combination"/>
            <p:cNvGrpSpPr>
              <a:grpSpLocks/>
            </p:cNvGrpSpPr>
            <p:nvPr/>
          </p:nvGrpSpPr>
          <p:grpSpPr>
            <a:xfrm rot="14400000">
              <a:off x="3638249" y="4113515"/>
              <a:ext cx="5269268" cy="5269269"/>
              <a:chOff x="3638249" y="4113515"/>
              <a:chExt cx="5269268" cy="5269269"/>
            </a:xfrm>
          </p:grpSpPr>
          <p:grpSp>
            <p:nvGrpSpPr>
              <p:cNvPr id="222" name="Combination"/>
              <p:cNvGrpSpPr>
                <a:grpSpLocks/>
              </p:cNvGrpSpPr>
              <p:nvPr/>
            </p:nvGrpSpPr>
            <p:grpSpPr>
              <a:xfrm flipH="1">
                <a:off x="3638249" y="4113515"/>
                <a:ext cx="5269268" cy="5269269"/>
                <a:chOff x="3638249" y="4113515"/>
                <a:chExt cx="5269268" cy="5269269"/>
              </a:xfrm>
            </p:grpSpPr>
            <p:sp>
              <p:nvSpPr>
                <p:cNvPr id="215" name="曲线"/>
                <p:cNvSpPr>
                  <a:spLocks/>
                </p:cNvSpPr>
                <p:nvPr/>
              </p:nvSpPr>
              <p:spPr>
                <a:xfrm rot="0">
                  <a:off x="5061558" y="5536832"/>
                  <a:ext cx="2422652" cy="2422652"/>
                </a:xfrm>
                <a:custGeom>
                  <a:gdLst>
                    <a:gd name="T1" fmla="*/ 0 w 21600"/>
                    <a:gd name="T2" fmla="*/ 0 h 21600"/>
                    <a:gd name="T3" fmla="*/ 21600 w 21600"/>
                    <a:gd name="T4" fmla="*/ 21600 h 21600"/>
                  </a:gdLst>
                  <a:rect l="T1" t="T2" r="T3" b="T4"/>
                  <a:pathLst>
                    <a:path w="21600" h="21600">
                      <a:moveTo>
                        <a:pt x="0" y="10800"/>
                      </a:moveTo>
                      <a:cubicBezTo>
                        <a:pt x="-376" y="5308"/>
                        <a:pt x="4533" y="372"/>
                        <a:pt x="10799" y="0"/>
                      </a:cubicBezTo>
                      <a:cubicBezTo>
                        <a:pt x="15459" y="-123"/>
                        <a:pt x="21140" y="4412"/>
                        <a:pt x="21600" y="10800"/>
                      </a:cubicBezTo>
                      <a:cubicBezTo>
                        <a:pt x="22236" y="17050"/>
                        <a:pt x="17370" y="21457"/>
                        <a:pt x="10799" y="21600"/>
                      </a:cubicBezTo>
                      <a:cubicBezTo>
                        <a:pt x="4245" y="22534"/>
                        <a:pt x="128" y="17941"/>
                        <a:pt x="0" y="10800"/>
                      </a:cubicBezTo>
                      <a:lnTo>
                        <a:pt x="0" y="10800"/>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sp>
              <p:nvSpPr>
                <p:cNvPr id="216" name="曲线"/>
                <p:cNvSpPr>
                  <a:spLocks/>
                </p:cNvSpPr>
                <p:nvPr/>
              </p:nvSpPr>
              <p:spPr>
                <a:xfrm rot="0">
                  <a:off x="4839480" y="5314755"/>
                  <a:ext cx="2866805" cy="2866805"/>
                </a:xfrm>
                <a:custGeom>
                  <a:gdLst>
                    <a:gd name="T1" fmla="*/ 0 w 21600"/>
                    <a:gd name="T2" fmla="*/ 0 h 21600"/>
                    <a:gd name="T3" fmla="*/ 21600 w 21600"/>
                    <a:gd name="T4" fmla="*/ 21600 h 21600"/>
                  </a:gdLst>
                  <a:rect l="T1" t="T2" r="T3" b="T4"/>
                  <a:pathLst>
                    <a:path w="21600" h="21600">
                      <a:moveTo>
                        <a:pt x="0" y="10799"/>
                      </a:moveTo>
                      <a:cubicBezTo>
                        <a:pt x="-920" y="4960"/>
                        <a:pt x="4518" y="613"/>
                        <a:pt x="10799" y="0"/>
                      </a:cubicBezTo>
                      <a:cubicBezTo>
                        <a:pt x="16263" y="-469"/>
                        <a:pt x="21136" y="4784"/>
                        <a:pt x="21599" y="10799"/>
                      </a:cubicBezTo>
                      <a:cubicBezTo>
                        <a:pt x="21753" y="17900"/>
                        <a:pt x="15799" y="22737"/>
                        <a:pt x="10799" y="21600"/>
                      </a:cubicBezTo>
                      <a:cubicBezTo>
                        <a:pt x="4414" y="21891"/>
                        <a:pt x="-65" y="16865"/>
                        <a:pt x="0" y="10799"/>
                      </a:cubicBezTo>
                      <a:lnTo>
                        <a:pt x="0" y="10799"/>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sp>
              <p:nvSpPr>
                <p:cNvPr id="217" name="曲线"/>
                <p:cNvSpPr>
                  <a:spLocks/>
                </p:cNvSpPr>
                <p:nvPr/>
              </p:nvSpPr>
              <p:spPr>
                <a:xfrm rot="0">
                  <a:off x="4587121" y="5062396"/>
                  <a:ext cx="3371525" cy="3371524"/>
                </a:xfrm>
                <a:custGeom>
                  <a:gdLst>
                    <a:gd name="T1" fmla="*/ 0 w 21600"/>
                    <a:gd name="T2" fmla="*/ 0 h 21600"/>
                    <a:gd name="T3" fmla="*/ 21600 w 21600"/>
                    <a:gd name="T4" fmla="*/ 21600 h 21600"/>
                  </a:gdLst>
                  <a:rect l="T1" t="T2" r="T3" b="T4"/>
                  <a:pathLst>
                    <a:path w="21600" h="21600">
                      <a:moveTo>
                        <a:pt x="0" y="10800"/>
                      </a:moveTo>
                      <a:cubicBezTo>
                        <a:pt x="1289" y="3967"/>
                        <a:pt x="6429" y="-931"/>
                        <a:pt x="10799" y="0"/>
                      </a:cubicBezTo>
                      <a:cubicBezTo>
                        <a:pt x="17909" y="95"/>
                        <a:pt x="21469" y="5231"/>
                        <a:pt x="21600" y="10800"/>
                      </a:cubicBezTo>
                      <a:cubicBezTo>
                        <a:pt x="21828" y="16728"/>
                        <a:pt x="15415" y="22324"/>
                        <a:pt x="10799" y="21600"/>
                      </a:cubicBezTo>
                      <a:cubicBezTo>
                        <a:pt x="4274" y="22316"/>
                        <a:pt x="-592" y="17512"/>
                        <a:pt x="0" y="10800"/>
                      </a:cubicBezTo>
                      <a:lnTo>
                        <a:pt x="0" y="10800"/>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sp>
              <p:nvSpPr>
                <p:cNvPr id="218" name="曲线"/>
                <p:cNvSpPr>
                  <a:spLocks/>
                </p:cNvSpPr>
                <p:nvPr/>
              </p:nvSpPr>
              <p:spPr>
                <a:xfrm rot="0">
                  <a:off x="5283633" y="5758908"/>
                  <a:ext cx="1978499" cy="1978499"/>
                </a:xfrm>
                <a:custGeom>
                  <a:gdLst>
                    <a:gd name="T1" fmla="*/ 0 w 21600"/>
                    <a:gd name="T2" fmla="*/ 0 h 21600"/>
                    <a:gd name="T3" fmla="*/ 21600 w 21600"/>
                    <a:gd name="T4" fmla="*/ 21600 h 21600"/>
                  </a:gdLst>
                  <a:rect l="T1" t="T2" r="T3" b="T4"/>
                  <a:pathLst>
                    <a:path w="21600" h="21600">
                      <a:moveTo>
                        <a:pt x="0" y="10800"/>
                      </a:moveTo>
                      <a:cubicBezTo>
                        <a:pt x="853" y="4308"/>
                        <a:pt x="4200" y="1102"/>
                        <a:pt x="10799" y="0"/>
                      </a:cubicBezTo>
                      <a:cubicBezTo>
                        <a:pt x="17086" y="240"/>
                        <a:pt x="21696" y="3965"/>
                        <a:pt x="21600" y="10800"/>
                      </a:cubicBezTo>
                      <a:cubicBezTo>
                        <a:pt x="21968" y="16091"/>
                        <a:pt x="16471" y="21258"/>
                        <a:pt x="10799" y="21600"/>
                      </a:cubicBezTo>
                      <a:cubicBezTo>
                        <a:pt x="5440" y="21747"/>
                        <a:pt x="297" y="17354"/>
                        <a:pt x="0" y="10800"/>
                      </a:cubicBezTo>
                      <a:lnTo>
                        <a:pt x="0" y="10800"/>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sp>
              <p:nvSpPr>
                <p:cNvPr id="219" name="曲线"/>
                <p:cNvSpPr>
                  <a:spLocks/>
                </p:cNvSpPr>
                <p:nvPr/>
              </p:nvSpPr>
              <p:spPr>
                <a:xfrm rot="0">
                  <a:off x="4264101" y="4739375"/>
                  <a:ext cx="4017564" cy="4017565"/>
                </a:xfrm>
                <a:custGeom>
                  <a:gdLst>
                    <a:gd name="T1" fmla="*/ 0 w 21600"/>
                    <a:gd name="T2" fmla="*/ 0 h 21600"/>
                    <a:gd name="T3" fmla="*/ 21600 w 21600"/>
                    <a:gd name="T4" fmla="*/ 21600 h 21600"/>
                  </a:gdLst>
                  <a:rect l="T1" t="T2" r="T3" b="T4"/>
                  <a:pathLst>
                    <a:path w="21600" h="21600">
                      <a:moveTo>
                        <a:pt x="0" y="10800"/>
                      </a:moveTo>
                      <a:cubicBezTo>
                        <a:pt x="106" y="6468"/>
                        <a:pt x="6432" y="-7"/>
                        <a:pt x="10800" y="0"/>
                      </a:cubicBezTo>
                      <a:cubicBezTo>
                        <a:pt x="16890" y="-136"/>
                        <a:pt x="21326" y="5527"/>
                        <a:pt x="21600" y="10800"/>
                      </a:cubicBezTo>
                      <a:cubicBezTo>
                        <a:pt x="21751" y="15502"/>
                        <a:pt x="16128" y="22165"/>
                        <a:pt x="10800" y="21600"/>
                      </a:cubicBezTo>
                      <a:cubicBezTo>
                        <a:pt x="5399" y="22782"/>
                        <a:pt x="964" y="16819"/>
                        <a:pt x="0" y="10800"/>
                      </a:cubicBezTo>
                      <a:lnTo>
                        <a:pt x="0" y="10800"/>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sp>
              <p:nvSpPr>
                <p:cNvPr id="220" name="曲线"/>
                <p:cNvSpPr>
                  <a:spLocks/>
                </p:cNvSpPr>
                <p:nvPr/>
              </p:nvSpPr>
              <p:spPr>
                <a:xfrm rot="0">
                  <a:off x="3920891" y="4396158"/>
                  <a:ext cx="4703982" cy="4703983"/>
                </a:xfrm>
                <a:custGeom>
                  <a:gdLst>
                    <a:gd name="T1" fmla="*/ 0 w 21600"/>
                    <a:gd name="T2" fmla="*/ 0 h 21600"/>
                    <a:gd name="T3" fmla="*/ 21600 w 21600"/>
                    <a:gd name="T4" fmla="*/ 21600 h 21600"/>
                  </a:gdLst>
                  <a:rect l="T1" t="T2" r="T3" b="T4"/>
                  <a:pathLst>
                    <a:path w="21600" h="21600">
                      <a:moveTo>
                        <a:pt x="0" y="10800"/>
                      </a:moveTo>
                      <a:cubicBezTo>
                        <a:pt x="693" y="3522"/>
                        <a:pt x="5410" y="876"/>
                        <a:pt x="10800" y="0"/>
                      </a:cubicBezTo>
                      <a:cubicBezTo>
                        <a:pt x="16874" y="-655"/>
                        <a:pt x="21373" y="5484"/>
                        <a:pt x="21600" y="10800"/>
                      </a:cubicBezTo>
                      <a:cubicBezTo>
                        <a:pt x="20701" y="16856"/>
                        <a:pt x="18261" y="22009"/>
                        <a:pt x="10800" y="21600"/>
                      </a:cubicBezTo>
                      <a:cubicBezTo>
                        <a:pt x="3682" y="22348"/>
                        <a:pt x="521" y="17189"/>
                        <a:pt x="0" y="10800"/>
                      </a:cubicBezTo>
                      <a:lnTo>
                        <a:pt x="0" y="10800"/>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sp>
              <p:nvSpPr>
                <p:cNvPr id="221" name="曲线"/>
                <p:cNvSpPr>
                  <a:spLocks/>
                </p:cNvSpPr>
                <p:nvPr/>
              </p:nvSpPr>
              <p:spPr>
                <a:xfrm rot="0">
                  <a:off x="3638249" y="4113515"/>
                  <a:ext cx="5269268" cy="5269269"/>
                </a:xfrm>
                <a:custGeom>
                  <a:gdLst>
                    <a:gd name="T1" fmla="*/ 0 w 21600"/>
                    <a:gd name="T2" fmla="*/ 0 h 21600"/>
                    <a:gd name="T3" fmla="*/ 21600 w 21600"/>
                    <a:gd name="T4" fmla="*/ 21600 h 21600"/>
                  </a:gdLst>
                  <a:rect l="T1" t="T2" r="T3" b="T4"/>
                  <a:pathLst>
                    <a:path w="21600" h="21600">
                      <a:moveTo>
                        <a:pt x="0" y="10799"/>
                      </a:moveTo>
                      <a:cubicBezTo>
                        <a:pt x="-341" y="4860"/>
                        <a:pt x="5419" y="-1326"/>
                        <a:pt x="10800" y="0"/>
                      </a:cubicBezTo>
                      <a:cubicBezTo>
                        <a:pt x="17034" y="849"/>
                        <a:pt x="21697" y="5534"/>
                        <a:pt x="21600" y="10799"/>
                      </a:cubicBezTo>
                      <a:cubicBezTo>
                        <a:pt x="21684" y="17712"/>
                        <a:pt x="17471" y="20894"/>
                        <a:pt x="10800" y="21599"/>
                      </a:cubicBezTo>
                      <a:cubicBezTo>
                        <a:pt x="4167" y="21641"/>
                        <a:pt x="-749" y="17363"/>
                        <a:pt x="0" y="10799"/>
                      </a:cubicBezTo>
                      <a:lnTo>
                        <a:pt x="0" y="10799"/>
                      </a:lnTo>
                      <a:close/>
                    </a:path>
                  </a:pathLst>
                </a:custGeom>
                <a:gradFill>
                  <a:gsLst>
                    <a:gs pos="0">
                      <a:srgbClr val="19B9F5"/>
                    </a:gs>
                    <a:gs pos="100000">
                      <a:srgbClr val="78EECC"/>
                    </a:gs>
                  </a:gsLst>
                  <a:lin ang="8100000" scaled="1"/>
                </a:gradFill>
                <a:ln w="28575" cmpd="sng" cap="flat">
                  <a:solidFill>
                    <a:srgbClr val="FFFFFF">
                      <a:alpha val="30000"/>
                    </a:srgbClr>
                  </a:solidFill>
                  <a:prstDash val="solid"/>
                  <a:round/>
                </a:ln>
              </p:spPr>
            </p:sp>
          </p:grpSp>
          <p:sp>
            <p:nvSpPr>
              <p:cNvPr id="223" name="Oval"/>
              <p:cNvSpPr>
                <a:spLocks/>
              </p:cNvSpPr>
              <p:nvPr/>
            </p:nvSpPr>
            <p:spPr>
              <a:xfrm rot="0">
                <a:off x="8076807" y="6964844"/>
                <a:ext cx="350332" cy="350332"/>
              </a:xfrm>
              <a:prstGeom prst="ellipse"/>
              <a:gradFill>
                <a:gsLst>
                  <a:gs pos="0">
                    <a:srgbClr val="19B9F5"/>
                  </a:gs>
                  <a:gs pos="100000">
                    <a:srgbClr val="78EECC"/>
                  </a:gs>
                </a:gsLst>
                <a:lin ang="8100000" scaled="1"/>
              </a:gradFill>
              <a:ln w="12700" cmpd="sng" cap="flat">
                <a:noFill/>
                <a:prstDash val="solid"/>
                <a:round/>
              </a:ln>
            </p:spPr>
          </p:sp>
          <p:sp>
            <p:nvSpPr>
              <p:cNvPr id="224" name="Oval"/>
              <p:cNvSpPr>
                <a:spLocks/>
              </p:cNvSpPr>
              <p:nvPr/>
            </p:nvSpPr>
            <p:spPr>
              <a:xfrm rot="0">
                <a:off x="6541597" y="8052089"/>
                <a:ext cx="195641" cy="195641"/>
              </a:xfrm>
              <a:prstGeom prst="ellipse"/>
              <a:gradFill>
                <a:gsLst>
                  <a:gs pos="0">
                    <a:srgbClr val="19B9F5"/>
                  </a:gs>
                  <a:gs pos="100000">
                    <a:srgbClr val="78EECC"/>
                  </a:gs>
                </a:gsLst>
                <a:lin ang="8100000" scaled="1"/>
              </a:gradFill>
              <a:ln w="12700" cmpd="sng" cap="flat">
                <a:noFill/>
                <a:prstDash val="solid"/>
                <a:round/>
              </a:ln>
            </p:spPr>
          </p:sp>
          <p:sp>
            <p:nvSpPr>
              <p:cNvPr id="225" name="Oval"/>
              <p:cNvSpPr>
                <a:spLocks/>
              </p:cNvSpPr>
              <p:nvPr/>
            </p:nvSpPr>
            <p:spPr>
              <a:xfrm rot="0">
                <a:off x="8415146" y="6166995"/>
                <a:ext cx="382260" cy="382260"/>
              </a:xfrm>
              <a:prstGeom prst="ellipse"/>
              <a:gradFill>
                <a:gsLst>
                  <a:gs pos="0">
                    <a:srgbClr val="19B9F5"/>
                  </a:gs>
                  <a:gs pos="100000">
                    <a:srgbClr val="78EECC"/>
                  </a:gs>
                </a:gsLst>
                <a:lin ang="8100000" scaled="1"/>
              </a:gradFill>
              <a:ln w="12700" cmpd="sng" cap="flat">
                <a:noFill/>
                <a:prstDash val="solid"/>
                <a:round/>
              </a:ln>
            </p:spPr>
          </p:sp>
          <p:sp>
            <p:nvSpPr>
              <p:cNvPr id="226" name="Oval"/>
              <p:cNvSpPr>
                <a:spLocks/>
              </p:cNvSpPr>
              <p:nvPr/>
            </p:nvSpPr>
            <p:spPr>
              <a:xfrm rot="0">
                <a:off x="7839255" y="8349663"/>
                <a:ext cx="199727" cy="199727"/>
              </a:xfrm>
              <a:prstGeom prst="ellipse"/>
              <a:gradFill>
                <a:gsLst>
                  <a:gs pos="0">
                    <a:srgbClr val="19B9F5"/>
                  </a:gs>
                  <a:gs pos="100000">
                    <a:srgbClr val="78EECC"/>
                  </a:gs>
                </a:gsLst>
                <a:lin ang="8100000" scaled="1"/>
              </a:gradFill>
              <a:ln w="12700" cmpd="sng" cap="flat">
                <a:noFill/>
                <a:prstDash val="solid"/>
                <a:round/>
              </a:ln>
            </p:spPr>
          </p:sp>
        </p:grpSp>
      </p:grpSp>
      <p:grpSp>
        <p:nvGrpSpPr>
          <p:cNvPr id="232" name="Combination"/>
          <p:cNvGrpSpPr>
            <a:grpSpLocks/>
          </p:cNvGrpSpPr>
          <p:nvPr/>
        </p:nvGrpSpPr>
        <p:grpSpPr>
          <a:xfrm>
            <a:off x="-606955" y="3572413"/>
            <a:ext cx="3613147" cy="379655"/>
            <a:chOff x="-606955" y="3572413"/>
            <a:chExt cx="3613147" cy="379655"/>
          </a:xfrm>
        </p:grpSpPr>
        <p:sp>
          <p:nvSpPr>
            <p:cNvPr id="229" name="Rectangles"/>
            <p:cNvSpPr>
              <a:spLocks/>
            </p:cNvSpPr>
            <p:nvPr/>
          </p:nvSpPr>
          <p:spPr>
            <a:xfrm rot="0">
              <a:off x="256971" y="3572413"/>
              <a:ext cx="1896264" cy="37965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1867" b="0" i="0" u="none" strike="noStrike" kern="1200" cap="none" spc="0" baseline="0">
                  <a:solidFill>
                    <a:srgbClr val="BFBFBF"/>
                  </a:solidFill>
                  <a:latin typeface="Nunito Light" pitchFamily="2" charset="0"/>
                  <a:ea typeface="等线" pitchFamily="0" charset="0"/>
                  <a:cs typeface="Calibri" pitchFamily="0" charset="0"/>
                </a:rPr>
                <a:t>Device Mockup</a:t>
              </a:r>
              <a:endParaRPr lang="zh-CN" altLang="en-US" sz="1867" b="0" i="0" u="none" strike="noStrike" kern="1200" cap="none" spc="0" baseline="0">
                <a:solidFill>
                  <a:srgbClr val="BFBFBF"/>
                </a:solidFill>
                <a:latin typeface="Nunito Light" pitchFamily="2" charset="0"/>
                <a:ea typeface="等线" pitchFamily="0" charset="0"/>
                <a:cs typeface="Calibri" pitchFamily="0" charset="0"/>
              </a:endParaRPr>
            </a:p>
          </p:txBody>
        </p:sp>
        <p:sp>
          <p:nvSpPr>
            <p:cNvPr id="230" name="Straight line"/>
            <p:cNvSpPr>
              <a:spLocks/>
            </p:cNvSpPr>
            <p:nvPr/>
          </p:nvSpPr>
          <p:spPr>
            <a:xfrm rot="0">
              <a:off x="1990496" y="3749275"/>
              <a:ext cx="1015695" cy="0"/>
            </a:xfrm>
            <a:prstGeom prst="line"/>
            <a:noFill/>
            <a:ln w="6350" cmpd="sng" cap="flat">
              <a:solidFill>
                <a:srgbClr val="D9D9D9"/>
              </a:solidFill>
              <a:prstDash val="solid"/>
              <a:round/>
            </a:ln>
          </p:spPr>
        </p:sp>
        <p:sp>
          <p:nvSpPr>
            <p:cNvPr id="231" name="Straight line"/>
            <p:cNvSpPr>
              <a:spLocks/>
            </p:cNvSpPr>
            <p:nvPr/>
          </p:nvSpPr>
          <p:spPr>
            <a:xfrm rot="0">
              <a:off x="-606955" y="3749275"/>
              <a:ext cx="1015695" cy="0"/>
            </a:xfrm>
            <a:prstGeom prst="line"/>
            <a:noFill/>
            <a:ln w="6350" cmpd="sng" cap="flat">
              <a:solidFill>
                <a:srgbClr val="D9D9D9"/>
              </a:solidFill>
              <a:prstDash val="solid"/>
              <a:round/>
            </a:ln>
          </p:spPr>
        </p:sp>
      </p:grpSp>
      <p:sp>
        <p:nvSpPr>
          <p:cNvPr id="233" name="Rounded rectangle"/>
          <p:cNvSpPr>
            <a:spLocks/>
          </p:cNvSpPr>
          <p:nvPr/>
        </p:nvSpPr>
        <p:spPr>
          <a:xfrm rot="0">
            <a:off x="145548" y="3179482"/>
            <a:ext cx="2567146" cy="1419513"/>
          </a:xfrm>
          <a:prstGeom prst="roundRect">
            <a:avLst>
              <a:gd name="adj" fmla="val 16666"/>
            </a:avLst>
          </a:prstGeom>
          <a:gradFill rotWithShape="1">
            <a:gsLst>
              <a:gs pos="0">
                <a:srgbClr val="19B9F5">
                  <a:alpha val="100000"/>
                </a:srgbClr>
              </a:gs>
              <a:gs pos="100000">
                <a:srgbClr val="78EECC">
                  <a:alpha val="100000"/>
                </a:srgbClr>
              </a:gs>
            </a:gsLst>
            <a:lin ang="8400000" scaled="1"/>
          </a:gradFill>
          <a:ln w="12700" cmpd="sng" cap="flat">
            <a:noFill/>
            <a:prstDash val="solid"/>
            <a:round/>
          </a:ln>
          <a:effectLst>
            <a:outerShdw sx="100000" sy="100000" algn="tl" rotWithShape="0" blurRad="50800" dist="38100" dir="2700000">
              <a:srgbClr val="000000">
                <a:alpha val="39607"/>
              </a:srgbClr>
            </a:outerShdw>
          </a:effectLst>
        </p:spPr>
      </p:sp>
      <p:sp>
        <p:nvSpPr>
          <p:cNvPr id="234" name="Rectangles"/>
          <p:cNvSpPr>
            <a:spLocks/>
          </p:cNvSpPr>
          <p:nvPr/>
        </p:nvSpPr>
        <p:spPr>
          <a:xfrm rot="0">
            <a:off x="-367210" y="3283784"/>
            <a:ext cx="4096910" cy="1287532"/>
          </a:xfrm>
          <a:prstGeom prst="rect"/>
          <a:noFill/>
          <a:ln w="12700" cmpd="sng" cap="flat">
            <a:noFill/>
            <a:prstDash val="solid"/>
            <a:miter/>
          </a:ln>
        </p:spPr>
        <p:txBody>
          <a:bodyPr vert="horz" wrap="square" lIns="91440" tIns="45720" rIns="91440" bIns="45720" anchor="t" anchorCtr="0">
            <a:prstTxWarp prst="textNoShape"/>
            <a:spAutoFit/>
          </a:bodyPr>
          <a:lstStyle/>
          <a:p>
            <a:pPr lvl="1" marL="457200" indent="0" algn="l">
              <a:lnSpc>
                <a:spcPct val="100000"/>
              </a:lnSpc>
              <a:spcBef>
                <a:spcPts val="1400"/>
              </a:spcBef>
              <a:spcAft>
                <a:spcPts val="1200"/>
              </a:spcAft>
              <a:buNone/>
              <a:tabLst>
                <a:tab pos="270510" algn="l"/>
              </a:tabLst>
            </a:pPr>
            <a:r>
              <a:rPr lang="en-US" altLang="zh-CN" sz="2800" b="1" i="0" u="none" strike="noStrike" kern="1200" cap="none" spc="0" baseline="0">
                <a:solidFill>
                  <a:schemeClr val="bg1"/>
                </a:solidFill>
                <a:latin typeface="Barlow" pitchFamily="2" charset="0"/>
                <a:ea typeface="Tahoma" pitchFamily="34" charset="0"/>
                <a:cs typeface="Tahoma" pitchFamily="34" charset="0"/>
              </a:rPr>
              <a:t>Specialist</a:t>
            </a:r>
            <a:r>
              <a:rPr lang="en-US" altLang="zh-CN" sz="2800" b="1" i="0" u="none" strike="noStrike" kern="1200" cap="none" spc="0" baseline="0">
                <a:solidFill>
                  <a:schemeClr val="bg1"/>
                </a:solidFill>
                <a:latin typeface="Barlow" pitchFamily="2" charset="0"/>
                <a:ea typeface="Tahoma" pitchFamily="34" charset="0"/>
                <a:cs typeface="Tahoma" pitchFamily="34" charset="0"/>
              </a:rPr>
              <a:t>-</a:t>
            </a:r>
            <a:r>
              <a:rPr lang="en-US" altLang="zh-CN" sz="2800" b="1" i="0" u="none" strike="noStrike" kern="1200" cap="none" spc="0" baseline="0">
                <a:solidFill>
                  <a:schemeClr val="bg1"/>
                </a:solidFill>
                <a:latin typeface="Barlow" pitchFamily="2" charset="0"/>
                <a:ea typeface="Tahoma" pitchFamily="34" charset="0"/>
                <a:cs typeface="Tahoma" pitchFamily="34" charset="0"/>
              </a:rPr>
              <a:t>USE</a:t>
            </a:r>
            <a:endParaRPr lang="en-US" altLang="zh-CN" sz="2800" b="1" i="0" u="none" strike="noStrike" kern="1200" cap="none" spc="0" baseline="0">
              <a:solidFill>
                <a:schemeClr val="bg1"/>
              </a:solidFill>
              <a:latin typeface="Barlow" pitchFamily="2" charset="0"/>
              <a:ea typeface="Tahoma" pitchFamily="34" charset="0"/>
              <a:cs typeface="Tahoma" pitchFamily="34" charset="0"/>
            </a:endParaRPr>
          </a:p>
          <a:p>
            <a:pPr lvl="1" marL="457200" indent="0" algn="l">
              <a:lnSpc>
                <a:spcPct val="100000"/>
              </a:lnSpc>
              <a:spcBef>
                <a:spcPts val="1400"/>
              </a:spcBef>
              <a:spcAft>
                <a:spcPts val="1200"/>
              </a:spcAft>
              <a:buNone/>
              <a:tabLst>
                <a:tab pos="270510" algn="l"/>
              </a:tabLst>
            </a:pPr>
            <a:r>
              <a:rPr lang="en-US" altLang="zh-CN" sz="2800" b="1" i="0" u="none" strike="noStrike" kern="1200" cap="none" spc="0" baseline="0">
                <a:solidFill>
                  <a:schemeClr val="bg1"/>
                </a:solidFill>
                <a:latin typeface="Barlow" pitchFamily="2" charset="0"/>
                <a:ea typeface="Tahoma" pitchFamily="34" charset="0"/>
                <a:cs typeface="Tahoma" pitchFamily="34" charset="0"/>
              </a:rPr>
              <a:t> CASE DIAGRAM </a:t>
            </a:r>
            <a:endParaRPr lang="zh-CN" altLang="en-US" sz="2800" b="1" i="0" u="none" strike="noStrike" kern="1200" cap="none" spc="0" baseline="0">
              <a:solidFill>
                <a:schemeClr val="bg1"/>
              </a:solidFill>
              <a:latin typeface="Barlow" pitchFamily="2" charset="0"/>
              <a:ea typeface="Tahoma" pitchFamily="34" charset="0"/>
              <a:cs typeface="Tahoma" pitchFamily="34" charset="0"/>
            </a:endParaRPr>
          </a:p>
        </p:txBody>
      </p:sp>
      <p:sp>
        <p:nvSpPr>
          <p:cNvPr id="235" name="Oval"/>
          <p:cNvSpPr>
            <a:spLocks/>
          </p:cNvSpPr>
          <p:nvPr/>
        </p:nvSpPr>
        <p:spPr>
          <a:xfrm rot="0">
            <a:off x="-1467284" y="-1727028"/>
            <a:ext cx="4632960" cy="4632960"/>
          </a:xfrm>
          <a:prstGeom prst="ellipse"/>
          <a:solidFill>
            <a:srgbClr val="00B0F0">
              <a:alpha val="17000"/>
            </a:srgbClr>
          </a:solidFill>
          <a:ln w="12700" cmpd="sng" cap="flat">
            <a:solidFill>
              <a:srgbClr val="172C51"/>
            </a:solidFill>
            <a:prstDash val="solid"/>
            <a:miter/>
          </a:ln>
          <a:effectLst>
            <a:softEdge rad="1270000"/>
          </a:effectLst>
        </p:spPr>
      </p:sp>
      <p:grpSp>
        <p:nvGrpSpPr>
          <p:cNvPr id="238" name="Combination"/>
          <p:cNvGrpSpPr>
            <a:grpSpLocks/>
          </p:cNvGrpSpPr>
          <p:nvPr/>
        </p:nvGrpSpPr>
        <p:grpSpPr>
          <a:xfrm rot="10800000">
            <a:off x="1207575" y="-7916429"/>
            <a:ext cx="12192000" cy="10687645"/>
            <a:chOff x="1207575" y="-7916429"/>
            <a:chExt cx="12192000" cy="10687645"/>
          </a:xfrm>
        </p:grpSpPr>
        <p:sp>
          <p:nvSpPr>
            <p:cNvPr id="236" name="曲线"/>
            <p:cNvSpPr>
              <a:spLocks/>
            </p:cNvSpPr>
            <p:nvPr/>
          </p:nvSpPr>
          <p:spPr>
            <a:xfrm rot="10800000">
              <a:off x="1214059" y="-7916429"/>
              <a:ext cx="12179033" cy="10687645"/>
            </a:xfrm>
            <a:custGeom>
              <a:gdLst>
                <a:gd name="T1" fmla="*/ 0 w 21600"/>
                <a:gd name="T2" fmla="*/ 0 h 21600"/>
                <a:gd name="T3" fmla="*/ 21600 w 21600"/>
                <a:gd name="T4" fmla="*/ 21600 h 21600"/>
              </a:gdLst>
              <a:rect l="T1" t="T2" r="T3" b="T4"/>
              <a:pathLst>
                <a:path w="21600" h="21600">
                  <a:moveTo>
                    <a:pt x="0" y="0"/>
                  </a:moveTo>
                  <a:lnTo>
                    <a:pt x="21600" y="0"/>
                  </a:lnTo>
                  <a:cubicBezTo>
                    <a:pt x="21600" y="4408"/>
                    <a:pt x="21578" y="17191"/>
                    <a:pt x="21578" y="21600"/>
                  </a:cubicBezTo>
                  <a:cubicBezTo>
                    <a:pt x="14293" y="10733"/>
                    <a:pt x="8184" y="19882"/>
                    <a:pt x="0" y="15401"/>
                  </a:cubicBezTo>
                  <a:lnTo>
                    <a:pt x="0" y="0"/>
                  </a:lnTo>
                  <a:close/>
                </a:path>
              </a:pathLst>
            </a:custGeom>
            <a:gradFill>
              <a:gsLst>
                <a:gs pos="0">
                  <a:srgbClr val="19B9F5"/>
                </a:gs>
                <a:gs pos="100000">
                  <a:srgbClr val="78EECC"/>
                </a:gs>
              </a:gsLst>
              <a:lin ang="8100000" scaled="1"/>
            </a:gradFill>
            <a:ln w="12700" cmpd="sng" cap="flat">
              <a:noFill/>
              <a:prstDash val="solid"/>
              <a:round/>
            </a:ln>
            <a:effectLst>
              <a:outerShdw sx="100000" sy="100000" algn="bl" rotWithShape="0" blurRad="635000" dist="241300" dir="18900000">
                <a:srgbClr val="000000">
                  <a:alpha val="18431"/>
                </a:srgbClr>
              </a:outerShdw>
            </a:effectLst>
          </p:spPr>
        </p:sp>
        <p:sp>
          <p:nvSpPr>
            <p:cNvPr id="237" name="曲线"/>
            <p:cNvSpPr>
              <a:spLocks/>
            </p:cNvSpPr>
            <p:nvPr/>
          </p:nvSpPr>
          <p:spPr>
            <a:xfrm rot="10800000">
              <a:off x="1207575" y="-6136728"/>
              <a:ext cx="12192000" cy="8907944"/>
            </a:xfrm>
            <a:custGeom>
              <a:gdLst>
                <a:gd name="T1" fmla="*/ 0 w 21600"/>
                <a:gd name="T2" fmla="*/ 0 h 21600"/>
                <a:gd name="T3" fmla="*/ 21600 w 21600"/>
                <a:gd name="T4" fmla="*/ 21600 h 21600"/>
              </a:gdLst>
              <a:rect l="T1" t="T2" r="T3" b="T4"/>
              <a:pathLst>
                <a:path w="21600" h="21600">
                  <a:moveTo>
                    <a:pt x="0" y="0"/>
                  </a:moveTo>
                  <a:lnTo>
                    <a:pt x="21577" y="0"/>
                  </a:lnTo>
                  <a:cubicBezTo>
                    <a:pt x="21577" y="5289"/>
                    <a:pt x="21600" y="16310"/>
                    <a:pt x="21600" y="21600"/>
                  </a:cubicBezTo>
                  <a:cubicBezTo>
                    <a:pt x="14413" y="14110"/>
                    <a:pt x="8176" y="23855"/>
                    <a:pt x="0" y="18478"/>
                  </a:cubicBezTo>
                  <a:lnTo>
                    <a:pt x="0" y="0"/>
                  </a:lnTo>
                  <a:close/>
                </a:path>
              </a:pathLst>
            </a:custGeom>
            <a:gradFill>
              <a:gsLst>
                <a:gs pos="0">
                  <a:srgbClr val="19B9F5"/>
                </a:gs>
                <a:gs pos="100000">
                  <a:srgbClr val="78EECC"/>
                </a:gs>
              </a:gsLst>
              <a:lin ang="8100000" scaled="1"/>
            </a:gradFill>
            <a:ln w="12700" cmpd="sng" cap="flat">
              <a:noFill/>
              <a:prstDash val="solid"/>
              <a:round/>
            </a:ln>
          </p:spPr>
        </p:sp>
      </p:grpSp>
      <p:sp>
        <p:nvSpPr>
          <p:cNvPr id="239"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9</a:t>
            </a:fld>
            <a:endParaRPr lang="zh-CN" altLang="en-US" sz="1067" b="0" i="0" u="none" strike="noStrike" kern="1200" cap="none" spc="0" baseline="0">
              <a:solidFill>
                <a:srgbClr val="808080"/>
              </a:solidFill>
              <a:latin typeface="Montserrat Medium" pitchFamily="50" charset="0"/>
              <a:ea typeface="等线" pitchFamily="0" charset="0"/>
              <a:cs typeface="Calibri" pitchFamily="0" charset="0"/>
            </a:endParaRPr>
          </a:p>
        </p:txBody>
      </p:sp>
      <p:pic>
        <p:nvPicPr>
          <p:cNvPr id="240" name="Images"/>
          <p:cNvPicPr>
            <a:picLocks noChangeAspect="1"/>
          </p:cNvPicPr>
          <p:nvPr/>
        </p:nvPicPr>
        <p:blipFill>
          <a:blip r:embed="rId1" cstate="print"/>
          <a:srcRect t="-333" b="1" r="437"/>
          <a:stretch>
            <a:fillRect/>
          </a:stretch>
        </p:blipFill>
        <p:spPr>
          <a:xfrm rot="0">
            <a:off x="3012675" y="211009"/>
            <a:ext cx="8045468" cy="6149822"/>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round/>
          </a:ln>
          <a:effectLst>
            <a:outerShdw sx="100000" sy="100000" algn="tl" rotWithShape="0" blurRad="292100" dist="139700" dir="2700000">
              <a:srgbClr val="333333">
                <a:alpha val="64705"/>
              </a:srgbClr>
            </a:outerShdw>
          </a:effectLst>
        </p:spPr>
      </p:pic>
      <p:sp>
        <p:nvSpPr>
          <p:cNvPr id="241" name="Rectangles"/>
          <p:cNvSpPr>
            <a:spLocks/>
          </p:cNvSpPr>
          <p:nvPr/>
        </p:nvSpPr>
        <p:spPr>
          <a:xfrm rot="0">
            <a:off x="432619" y="6319838"/>
            <a:ext cx="639096" cy="298545"/>
          </a:xfrm>
          <a:prstGeom prst="rect"/>
          <a:solidFill>
            <a:schemeClr val="bg1"/>
          </a:solidFill>
          <a:ln w="12700" cmpd="sng" cap="flat">
            <a:noFill/>
            <a:prstDash val="solid"/>
            <a:round/>
          </a:ln>
        </p:spPr>
      </p:sp>
    </p:spTree>
    <p:extLst>
      <p:ext uri="{BB962C8B-B14F-4D97-AF65-F5344CB8AC3E}">
        <p14:creationId xmlns:p14="http://schemas.microsoft.com/office/powerpoint/2010/main" val="1743870442"/>
      </p:ext>
    </p:extLst>
  </p:cSld>
  <p:clrMapOvr>
    <a:masterClrMapping/>
  </p:clrMapOvr>
  <p:transition spd="slow"/>
</p:sld>
</file>

<file path=ppt/slides/slide10.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256" name="Combination"/>
          <p:cNvGrpSpPr>
            <a:grpSpLocks/>
          </p:cNvGrpSpPr>
          <p:nvPr/>
        </p:nvGrpSpPr>
        <p:grpSpPr>
          <a:xfrm>
            <a:off x="-5654738" y="-3714144"/>
            <a:ext cx="10687646" cy="12192000"/>
            <a:chOff x="-5654738" y="-3714144"/>
            <a:chExt cx="10687646" cy="12192000"/>
          </a:xfrm>
        </p:grpSpPr>
        <p:sp>
          <p:nvSpPr>
            <p:cNvPr id="254" name="曲线"/>
            <p:cNvSpPr>
              <a:spLocks/>
            </p:cNvSpPr>
            <p:nvPr/>
          </p:nvSpPr>
          <p:spPr>
            <a:xfrm flipV="1" rot="5400000">
              <a:off x="-6400430" y="-2961967"/>
              <a:ext cx="12179032" cy="10687645"/>
            </a:xfrm>
            <a:custGeom>
              <a:gdLst>
                <a:gd name="T1" fmla="*/ 0 w 21600"/>
                <a:gd name="T2" fmla="*/ 0 h 21600"/>
                <a:gd name="T3" fmla="*/ 21600 w 21600"/>
                <a:gd name="T4" fmla="*/ 21600 h 21600"/>
              </a:gdLst>
              <a:rect l="T1" t="T2" r="T3" b="T4"/>
              <a:pathLst>
                <a:path w="21600" h="21600">
                  <a:moveTo>
                    <a:pt x="0" y="0"/>
                  </a:moveTo>
                  <a:lnTo>
                    <a:pt x="21600" y="0"/>
                  </a:lnTo>
                  <a:cubicBezTo>
                    <a:pt x="21600" y="4408"/>
                    <a:pt x="21578" y="17191"/>
                    <a:pt x="21578" y="21600"/>
                  </a:cubicBezTo>
                  <a:cubicBezTo>
                    <a:pt x="14293" y="10733"/>
                    <a:pt x="8185" y="19882"/>
                    <a:pt x="0" y="15401"/>
                  </a:cubicBezTo>
                  <a:lnTo>
                    <a:pt x="0" y="0"/>
                  </a:lnTo>
                  <a:close/>
                </a:path>
              </a:pathLst>
            </a:custGeom>
            <a:gradFill>
              <a:gsLst>
                <a:gs pos="0">
                  <a:srgbClr val="19B9F5"/>
                </a:gs>
                <a:gs pos="100000">
                  <a:srgbClr val="78EECC"/>
                </a:gs>
              </a:gsLst>
              <a:lin ang="5400000" scaled="1"/>
            </a:gradFill>
            <a:ln w="12700" cmpd="sng" cap="flat">
              <a:noFill/>
              <a:prstDash val="solid"/>
              <a:round/>
            </a:ln>
            <a:effectLst>
              <a:outerShdw sx="100000" sy="100000" algn="bl" rotWithShape="0" blurRad="635000" dist="241300" dir="18900000">
                <a:srgbClr val="000000">
                  <a:alpha val="18431"/>
                </a:srgbClr>
              </a:outerShdw>
            </a:effectLst>
          </p:spPr>
        </p:sp>
        <p:sp>
          <p:nvSpPr>
            <p:cNvPr id="255" name="曲线"/>
            <p:cNvSpPr>
              <a:spLocks/>
            </p:cNvSpPr>
            <p:nvPr/>
          </p:nvSpPr>
          <p:spPr>
            <a:xfrm flipV="1" rot="5400000">
              <a:off x="-7296765" y="-2072117"/>
              <a:ext cx="12192000" cy="8907946"/>
            </a:xfrm>
            <a:custGeom>
              <a:gdLst>
                <a:gd name="T1" fmla="*/ 0 w 21600"/>
                <a:gd name="T2" fmla="*/ 0 h 21600"/>
                <a:gd name="T3" fmla="*/ 21600 w 21600"/>
                <a:gd name="T4" fmla="*/ 21600 h 21600"/>
              </a:gdLst>
              <a:rect l="T1" t="T2" r="T3" b="T4"/>
              <a:pathLst>
                <a:path w="21600" h="21600">
                  <a:moveTo>
                    <a:pt x="0" y="0"/>
                  </a:moveTo>
                  <a:lnTo>
                    <a:pt x="21577" y="0"/>
                  </a:lnTo>
                  <a:cubicBezTo>
                    <a:pt x="21577" y="5289"/>
                    <a:pt x="21600" y="16310"/>
                    <a:pt x="21600" y="21600"/>
                  </a:cubicBezTo>
                  <a:cubicBezTo>
                    <a:pt x="14413" y="14110"/>
                    <a:pt x="8176" y="23855"/>
                    <a:pt x="0" y="18478"/>
                  </a:cubicBezTo>
                  <a:lnTo>
                    <a:pt x="0" y="0"/>
                  </a:lnTo>
                  <a:close/>
                </a:path>
              </a:pathLst>
            </a:custGeom>
            <a:gradFill>
              <a:gsLst>
                <a:gs pos="0">
                  <a:srgbClr val="19B9F5"/>
                </a:gs>
                <a:gs pos="100000">
                  <a:srgbClr val="78EECC"/>
                </a:gs>
              </a:gsLst>
              <a:lin ang="5400000" scaled="1"/>
            </a:gradFill>
            <a:ln w="12700" cmpd="sng" cap="flat">
              <a:noFill/>
              <a:prstDash val="solid"/>
              <a:round/>
            </a:ln>
          </p:spPr>
        </p:sp>
      </p:grpSp>
      <p:sp>
        <p:nvSpPr>
          <p:cNvPr id="257" name="Rectangles"/>
          <p:cNvSpPr>
            <a:spLocks/>
          </p:cNvSpPr>
          <p:nvPr/>
        </p:nvSpPr>
        <p:spPr>
          <a:xfrm rot="0">
            <a:off x="129670" y="1832851"/>
            <a:ext cx="4858997" cy="2035044"/>
          </a:xfrm>
          <a:prstGeom prst="rect"/>
          <a:noFill/>
          <a:ln w="12700" cmpd="sng" cap="flat">
            <a:noFill/>
            <a:prstDash val="solid"/>
            <a:miter/>
          </a:ln>
        </p:spPr>
        <p:txBody>
          <a:bodyPr vert="horz" wrap="square" lIns="91440" tIns="45720" rIns="91440" bIns="45720" anchor="t" anchorCtr="0">
            <a:prstTxWarp prst="textNoShape"/>
            <a:spAutoFit/>
          </a:bodyPr>
          <a:lstStyle/>
          <a:p>
            <a:pPr lvl="1" marL="457200" indent="0" algn="l">
              <a:lnSpc>
                <a:spcPct val="107000"/>
              </a:lnSpc>
              <a:spcBef>
                <a:spcPts val="1400"/>
              </a:spcBef>
              <a:spcAft>
                <a:spcPts val="1200"/>
              </a:spcAft>
              <a:buNone/>
              <a:tabLst>
                <a:tab pos="270510" algn="l"/>
              </a:tabLst>
            </a:pPr>
            <a:r>
              <a:rPr lang="en-US" altLang="zh-CN" sz="4000" b="0" i="0" u="none" strike="noStrike" kern="1200" cap="none" spc="0" baseline="0">
                <a:solidFill>
                  <a:srgbClr val="000000"/>
                </a:solidFill>
                <a:latin typeface="Calibri" pitchFamily="0" charset="0"/>
                <a:ea typeface="Calibri" pitchFamily="0" charset="0"/>
                <a:cs typeface="Calibri" pitchFamily="0" charset="0"/>
              </a:rPr>
              <a:t>Register and Authentication activity </a:t>
            </a:r>
            <a:r>
              <a:rPr lang="en-US" altLang="zh-CN" sz="4000" b="0" i="0" u="none" strike="noStrike" kern="1200" cap="none" spc="0" baseline="0">
                <a:solidFill>
                  <a:srgbClr val="71E1DA"/>
                </a:solidFill>
                <a:latin typeface="Calibri" pitchFamily="0" charset="0"/>
                <a:ea typeface="Calibri" pitchFamily="0" charset="0"/>
                <a:cs typeface="Calibri" pitchFamily="0" charset="0"/>
              </a:rPr>
              <a:t>diagram</a:t>
            </a:r>
            <a:r>
              <a:rPr lang="en-US" altLang="zh-CN" sz="4000" b="0" i="0" u="none" strike="noStrike" kern="1200" cap="none" spc="0" baseline="0">
                <a:solidFill>
                  <a:srgbClr val="000000"/>
                </a:solidFill>
                <a:latin typeface="Calibri" pitchFamily="0" charset="0"/>
                <a:ea typeface="Calibri" pitchFamily="0" charset="0"/>
                <a:cs typeface="Calibri" pitchFamily="0" charset="0"/>
              </a:rPr>
              <a:t> </a:t>
            </a:r>
            <a:endParaRPr lang="zh-CN" altLang="en-US" sz="4000" b="0" i="0" u="none" strike="noStrike" kern="1200" cap="small" spc="0" baseline="0">
              <a:solidFill>
                <a:schemeClr val="accent1"/>
              </a:solidFill>
              <a:latin typeface="MadaniArabic-Medium" pitchFamily="2" charset="-78"/>
              <a:ea typeface="Tahoma" pitchFamily="34" charset="0"/>
              <a:cs typeface="MadaniArabic-Medium" pitchFamily="2" charset="-78"/>
            </a:endParaRPr>
          </a:p>
        </p:txBody>
      </p:sp>
      <p:sp>
        <p:nvSpPr>
          <p:cNvPr id="258" name="Straight line"/>
          <p:cNvSpPr>
            <a:spLocks/>
          </p:cNvSpPr>
          <p:nvPr/>
        </p:nvSpPr>
        <p:spPr>
          <a:xfrm flipV="1" rot="0">
            <a:off x="552434" y="3220902"/>
            <a:ext cx="3505216" cy="20428"/>
          </a:xfrm>
          <a:prstGeom prst="line"/>
          <a:noFill/>
          <a:ln w="6350" cmpd="sng" cap="flat">
            <a:solidFill>
              <a:srgbClr val="FFFFFF"/>
            </a:solidFill>
            <a:prstDash val="solid"/>
            <a:round/>
          </a:ln>
        </p:spPr>
      </p:sp>
      <p:sp>
        <p:nvSpPr>
          <p:cNvPr id="259" name="Oval"/>
          <p:cNvSpPr>
            <a:spLocks/>
          </p:cNvSpPr>
          <p:nvPr/>
        </p:nvSpPr>
        <p:spPr>
          <a:xfrm rot="0">
            <a:off x="9682480" y="-2041591"/>
            <a:ext cx="4632960" cy="4632960"/>
          </a:xfrm>
          <a:prstGeom prst="ellipse"/>
          <a:solidFill>
            <a:srgbClr val="00B0F0">
              <a:alpha val="17000"/>
            </a:srgbClr>
          </a:solidFill>
          <a:ln w="12700" cmpd="sng" cap="flat">
            <a:solidFill>
              <a:srgbClr val="172C51"/>
            </a:solidFill>
            <a:prstDash val="solid"/>
            <a:miter/>
          </a:ln>
          <a:effectLst>
            <a:softEdge rad="1270000"/>
          </a:effectLst>
        </p:spPr>
      </p:sp>
      <p:sp>
        <p:nvSpPr>
          <p:cNvPr id="260"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10</a:t>
            </a:fld>
            <a:endParaRPr lang="zh-CN" altLang="en-US" sz="1067" b="0" i="0" u="none" strike="noStrike" kern="1200" cap="none" spc="0" baseline="0">
              <a:solidFill>
                <a:srgbClr val="808080"/>
              </a:solidFill>
              <a:latin typeface="Montserrat Medium" pitchFamily="50" charset="0"/>
              <a:ea typeface="等线" pitchFamily="0" charset="0"/>
              <a:cs typeface="Calibri" pitchFamily="0" charset="0"/>
            </a:endParaRPr>
          </a:p>
        </p:txBody>
      </p:sp>
      <p:sp>
        <p:nvSpPr>
          <p:cNvPr id="261" name="Rectangles"/>
          <p:cNvSpPr>
            <a:spLocks/>
          </p:cNvSpPr>
          <p:nvPr/>
        </p:nvSpPr>
        <p:spPr>
          <a:xfrm rot="0">
            <a:off x="3838854" y="3963897"/>
            <a:ext cx="1714952" cy="297454"/>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1333" b="0" i="0" u="none" strike="noStrike" kern="1200" cap="none" spc="0" baseline="0">
                <a:solidFill>
                  <a:schemeClr val="bg1"/>
                </a:solidFill>
                <a:latin typeface="Righteous" pitchFamily="2" charset="0"/>
                <a:ea typeface="等线" pitchFamily="0" charset="0"/>
                <a:cs typeface="Calibri" pitchFamily="0" charset="0"/>
              </a:rPr>
              <a:t>Bipolar Disorder</a:t>
            </a:r>
            <a:endParaRPr lang="zh-CN" altLang="en-US" sz="1333" b="0" i="0" u="none" strike="noStrike" kern="1200" cap="none" spc="0" baseline="0">
              <a:solidFill>
                <a:schemeClr val="bg1"/>
              </a:solidFill>
              <a:latin typeface="Righteous" pitchFamily="2" charset="0"/>
              <a:ea typeface="等线" pitchFamily="0" charset="0"/>
              <a:cs typeface="Calibri" pitchFamily="0" charset="0"/>
            </a:endParaRPr>
          </a:p>
        </p:txBody>
      </p:sp>
      <p:pic>
        <p:nvPicPr>
          <p:cNvPr id="262" name="Images"/>
          <p:cNvPicPr>
            <a:picLocks noChangeAspect="1"/>
          </p:cNvPicPr>
          <p:nvPr/>
        </p:nvPicPr>
        <p:blipFill>
          <a:blip r:embed="rId1" cstate="print"/>
          <a:srcRect t="-907" b="-1429" l="-377"/>
          <a:stretch>
            <a:fillRect/>
          </a:stretch>
        </p:blipFill>
        <p:spPr>
          <a:xfrm rot="0">
            <a:off x="4411271" y="207817"/>
            <a:ext cx="6589978" cy="6650181"/>
          </a:xfrm>
          <a:prstGeom prst="rect"/>
          <a:noFill/>
          <a:ln w="12700" cmpd="sng" cap="flat">
            <a:noFill/>
            <a:prstDash val="solid"/>
            <a:round/>
          </a:ln>
          <a:effectLst>
            <a:outerShdw sx="100000" sy="100000" algn="tl" rotWithShape="0" blurRad="292100" dist="139700" dir="2700000">
              <a:srgbClr val="333333">
                <a:alpha val="64705"/>
              </a:srgbClr>
            </a:outerShdw>
          </a:effectLst>
        </p:spPr>
      </p:pic>
      <p:grpSp>
        <p:nvGrpSpPr>
          <p:cNvPr id="266" name="Combination"/>
          <p:cNvGrpSpPr>
            <a:grpSpLocks/>
          </p:cNvGrpSpPr>
          <p:nvPr/>
        </p:nvGrpSpPr>
        <p:grpSpPr>
          <a:xfrm rot="16200000" flipH="1">
            <a:off x="10170399" y="-1747576"/>
            <a:ext cx="1772896" cy="5470699"/>
            <a:chOff x="10170399" y="-1747576"/>
            <a:chExt cx="1772896" cy="5470699"/>
          </a:xfrm>
        </p:grpSpPr>
        <p:sp>
          <p:nvSpPr>
            <p:cNvPr id="263" name="Rounded rectangle"/>
            <p:cNvSpPr>
              <a:spLocks/>
            </p:cNvSpPr>
            <p:nvPr/>
          </p:nvSpPr>
          <p:spPr>
            <a:xfrm rot="2700000">
              <a:off x="10170400" y="-1406733"/>
              <a:ext cx="510626" cy="4073749"/>
            </a:xfrm>
            <a:prstGeom prst="roundRect">
              <a:avLst>
                <a:gd name="adj" fmla="val 50000"/>
              </a:avLst>
            </a:prstGeom>
            <a:solidFill>
              <a:srgbClr val="D9D9D9">
                <a:alpha val="12000"/>
              </a:srgbClr>
            </a:solidFill>
            <a:ln w="12700" cmpd="sng" cap="flat">
              <a:noFill/>
              <a:prstDash val="solid"/>
              <a:round/>
            </a:ln>
          </p:spPr>
        </p:sp>
        <p:sp>
          <p:nvSpPr>
            <p:cNvPr id="264" name="Rounded rectangle"/>
            <p:cNvSpPr>
              <a:spLocks/>
            </p:cNvSpPr>
            <p:nvPr/>
          </p:nvSpPr>
          <p:spPr>
            <a:xfrm rot="2700000">
              <a:off x="11432670" y="-1747576"/>
              <a:ext cx="510626" cy="3986496"/>
            </a:xfrm>
            <a:prstGeom prst="roundRect">
              <a:avLst>
                <a:gd name="adj" fmla="val 50000"/>
              </a:avLst>
            </a:prstGeom>
            <a:solidFill>
              <a:srgbClr val="D9D9D9">
                <a:alpha val="12000"/>
              </a:srgbClr>
            </a:solidFill>
            <a:ln w="12700" cmpd="sng" cap="flat">
              <a:noFill/>
              <a:prstDash val="solid"/>
              <a:round/>
            </a:ln>
          </p:spPr>
        </p:sp>
        <p:sp>
          <p:nvSpPr>
            <p:cNvPr id="265" name="Rounded rectangle"/>
            <p:cNvSpPr>
              <a:spLocks/>
            </p:cNvSpPr>
            <p:nvPr/>
          </p:nvSpPr>
          <p:spPr>
            <a:xfrm rot="2700000">
              <a:off x="10655722" y="672"/>
              <a:ext cx="510626" cy="3722451"/>
            </a:xfrm>
            <a:prstGeom prst="roundRect">
              <a:avLst>
                <a:gd name="adj" fmla="val 50000"/>
              </a:avLst>
            </a:prstGeom>
            <a:solidFill>
              <a:srgbClr val="D9D9D9">
                <a:alpha val="12000"/>
              </a:srgbClr>
            </a:solidFill>
            <a:ln w="12700" cmpd="sng" cap="flat">
              <a:noFill/>
              <a:prstDash val="solid"/>
              <a:round/>
            </a:ln>
          </p:spPr>
        </p:sp>
      </p:grpSp>
    </p:spTree>
    <p:extLst>
      <p:ext uri="{BB962C8B-B14F-4D97-AF65-F5344CB8AC3E}">
        <p14:creationId xmlns:p14="http://schemas.microsoft.com/office/powerpoint/2010/main" val="1540064404"/>
      </p:ext>
    </p:extLst>
  </p:cSld>
  <p:clrMapOvr>
    <a:masterClrMapping/>
  </p:clrMapOvr>
  <p:transition spd="slow"/>
</p:sld>
</file>

<file path=ppt/slides/slide1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70" name="Rectangles"/>
          <p:cNvSpPr>
            <a:spLocks/>
          </p:cNvSpPr>
          <p:nvPr/>
        </p:nvSpPr>
        <p:spPr>
          <a:xfrm rot="0">
            <a:off x="931426" y="2272182"/>
            <a:ext cx="4109697" cy="1380378"/>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7000"/>
              </a:lnSpc>
              <a:spcBef>
                <a:spcPts val="0"/>
              </a:spcBef>
              <a:spcAft>
                <a:spcPts val="800"/>
              </a:spcAft>
              <a:buNone/>
            </a:pPr>
            <a:r>
              <a:rPr lang="en-US" altLang="zh-CN" sz="4000" b="0" i="0" u="none" strike="noStrike" kern="1200" cap="none" spc="0" baseline="0">
                <a:solidFill>
                  <a:srgbClr val="000000"/>
                </a:solidFill>
                <a:latin typeface="Calibri" pitchFamily="0" charset="0"/>
                <a:ea typeface="Calibri" pitchFamily="0" charset="0"/>
                <a:cs typeface="Noto Sans Symbols" pitchFamily="0" charset="0"/>
              </a:rPr>
              <a:t>Subscriber activity </a:t>
            </a:r>
            <a:r>
              <a:rPr lang="en-US" altLang="zh-CN" sz="4000" b="0" i="0" u="none" strike="noStrike" kern="1200" cap="none" spc="0" baseline="0">
                <a:solidFill>
                  <a:srgbClr val="00B0F0"/>
                </a:solidFill>
                <a:latin typeface="Calibri" pitchFamily="0" charset="0"/>
                <a:ea typeface="Calibri" pitchFamily="0" charset="0"/>
                <a:cs typeface="Noto Sans Symbols" pitchFamily="0" charset="0"/>
              </a:rPr>
              <a:t>diagram</a:t>
            </a:r>
            <a:r>
              <a:rPr lang="en-US" altLang="zh-CN" sz="4000" b="0" i="0" u="none" strike="noStrike" kern="1200" cap="none" spc="0" baseline="0">
                <a:solidFill>
                  <a:srgbClr val="000000"/>
                </a:solidFill>
                <a:latin typeface="Calibri" pitchFamily="0" charset="0"/>
                <a:ea typeface="Calibri" pitchFamily="0" charset="0"/>
                <a:cs typeface="Noto Sans Symbols" pitchFamily="0" charset="0"/>
              </a:rPr>
              <a:t> </a:t>
            </a:r>
            <a:endParaRPr lang="zh-CN" altLang="en-US" sz="4000" b="0" i="0" u="none" strike="noStrike" kern="1200" cap="none" spc="0" baseline="0">
              <a:solidFill>
                <a:schemeClr val="tx1"/>
              </a:solidFill>
              <a:latin typeface="Noto Sans Symbols" pitchFamily="0" charset="0"/>
              <a:ea typeface="Noto Sans Symbols" pitchFamily="0" charset="0"/>
              <a:cs typeface="Noto Sans Symbols" pitchFamily="0" charset="0"/>
            </a:endParaRPr>
          </a:p>
        </p:txBody>
      </p:sp>
      <p:grpSp>
        <p:nvGrpSpPr>
          <p:cNvPr id="274" name="Combination"/>
          <p:cNvGrpSpPr>
            <a:grpSpLocks/>
          </p:cNvGrpSpPr>
          <p:nvPr/>
        </p:nvGrpSpPr>
        <p:grpSpPr>
          <a:xfrm>
            <a:off x="1636783" y="3718731"/>
            <a:ext cx="4913569" cy="379655"/>
            <a:chOff x="1636783" y="3718731"/>
            <a:chExt cx="4913569" cy="379655"/>
          </a:xfrm>
        </p:grpSpPr>
        <p:sp>
          <p:nvSpPr>
            <p:cNvPr id="271" name="Rectangles"/>
            <p:cNvSpPr>
              <a:spLocks/>
            </p:cNvSpPr>
            <p:nvPr/>
          </p:nvSpPr>
          <p:spPr>
            <a:xfrm rot="0">
              <a:off x="3018041" y="3718731"/>
              <a:ext cx="2165971" cy="379655"/>
            </a:xfrm>
            <a:prstGeom prst="rect"/>
            <a:noFill/>
            <a:ln w="12700" cmpd="sng" cap="flat">
              <a:noFill/>
              <a:prstDash val="solid"/>
              <a:miter/>
            </a:ln>
          </p:spPr>
        </p:sp>
        <p:sp>
          <p:nvSpPr>
            <p:cNvPr id="272" name="Straight line"/>
            <p:cNvSpPr>
              <a:spLocks/>
            </p:cNvSpPr>
            <p:nvPr/>
          </p:nvSpPr>
          <p:spPr>
            <a:xfrm rot="0">
              <a:off x="5169094" y="3895594"/>
              <a:ext cx="1381258" cy="0"/>
            </a:xfrm>
            <a:prstGeom prst="line"/>
            <a:noFill/>
            <a:ln w="6350" cmpd="sng" cap="flat">
              <a:solidFill>
                <a:srgbClr val="D9D9D9"/>
              </a:solidFill>
              <a:prstDash val="solid"/>
              <a:round/>
            </a:ln>
          </p:spPr>
        </p:sp>
        <p:sp>
          <p:nvSpPr>
            <p:cNvPr id="273" name="Straight line"/>
            <p:cNvSpPr>
              <a:spLocks/>
            </p:cNvSpPr>
            <p:nvPr/>
          </p:nvSpPr>
          <p:spPr>
            <a:xfrm rot="0">
              <a:off x="1636783" y="3895594"/>
              <a:ext cx="2720322" cy="12965"/>
            </a:xfrm>
            <a:prstGeom prst="line"/>
            <a:noFill/>
            <a:ln w="6350" cmpd="sng" cap="flat">
              <a:solidFill>
                <a:srgbClr val="5B9BD5"/>
              </a:solidFill>
              <a:prstDash val="solid"/>
              <a:miter/>
            </a:ln>
          </p:spPr>
        </p:sp>
      </p:grpSp>
      <p:grpSp>
        <p:nvGrpSpPr>
          <p:cNvPr id="277" name="Combination"/>
          <p:cNvGrpSpPr>
            <a:grpSpLocks/>
          </p:cNvGrpSpPr>
          <p:nvPr/>
        </p:nvGrpSpPr>
        <p:grpSpPr>
          <a:xfrm rot="10800000" flipH="1">
            <a:off x="0" y="-7994581"/>
            <a:ext cx="12192000" cy="10687645"/>
            <a:chOff x="0" y="-7994581"/>
            <a:chExt cx="12192000" cy="10687645"/>
          </a:xfrm>
        </p:grpSpPr>
        <p:sp>
          <p:nvSpPr>
            <p:cNvPr id="275" name="曲线"/>
            <p:cNvSpPr>
              <a:spLocks/>
            </p:cNvSpPr>
            <p:nvPr/>
          </p:nvSpPr>
          <p:spPr>
            <a:xfrm rot="10800000">
              <a:off x="6484" y="-7994581"/>
              <a:ext cx="12179032" cy="10687645"/>
            </a:xfrm>
            <a:custGeom>
              <a:gdLst>
                <a:gd name="T1" fmla="*/ 0 w 21600"/>
                <a:gd name="T2" fmla="*/ 0 h 21600"/>
                <a:gd name="T3" fmla="*/ 21600 w 21600"/>
                <a:gd name="T4" fmla="*/ 21600 h 21600"/>
              </a:gdLst>
              <a:rect l="T1" t="T2" r="T3" b="T4"/>
              <a:pathLst>
                <a:path w="21600" h="21600">
                  <a:moveTo>
                    <a:pt x="0" y="0"/>
                  </a:moveTo>
                  <a:lnTo>
                    <a:pt x="21600" y="0"/>
                  </a:lnTo>
                  <a:cubicBezTo>
                    <a:pt x="21600" y="4408"/>
                    <a:pt x="21577" y="17191"/>
                    <a:pt x="21577" y="21600"/>
                  </a:cubicBezTo>
                  <a:cubicBezTo>
                    <a:pt x="14293" y="10733"/>
                    <a:pt x="8184" y="19882"/>
                    <a:pt x="0" y="15401"/>
                  </a:cubicBezTo>
                  <a:lnTo>
                    <a:pt x="0" y="0"/>
                  </a:lnTo>
                  <a:close/>
                </a:path>
              </a:pathLst>
            </a:custGeom>
            <a:gradFill>
              <a:gsLst>
                <a:gs pos="0">
                  <a:srgbClr val="19B9F5"/>
                </a:gs>
                <a:gs pos="100000">
                  <a:srgbClr val="78EECC"/>
                </a:gs>
              </a:gsLst>
              <a:lin ang="8100000" scaled="1"/>
            </a:gradFill>
            <a:ln w="12700" cmpd="sng" cap="flat">
              <a:noFill/>
              <a:prstDash val="solid"/>
              <a:round/>
            </a:ln>
            <a:effectLst>
              <a:outerShdw sx="100000" sy="100000" algn="bl" rotWithShape="0" blurRad="635000" dist="241300" dir="18900000">
                <a:srgbClr val="000000">
                  <a:alpha val="18431"/>
                </a:srgbClr>
              </a:outerShdw>
            </a:effectLst>
          </p:spPr>
        </p:sp>
        <p:sp>
          <p:nvSpPr>
            <p:cNvPr id="276" name="曲线"/>
            <p:cNvSpPr>
              <a:spLocks/>
            </p:cNvSpPr>
            <p:nvPr/>
          </p:nvSpPr>
          <p:spPr>
            <a:xfrm rot="10800000">
              <a:off x="0" y="-6214880"/>
              <a:ext cx="12192000" cy="8907944"/>
            </a:xfrm>
            <a:custGeom>
              <a:gdLst>
                <a:gd name="T1" fmla="*/ 0 w 21600"/>
                <a:gd name="T2" fmla="*/ 0 h 21600"/>
                <a:gd name="T3" fmla="*/ 21600 w 21600"/>
                <a:gd name="T4" fmla="*/ 21600 h 21600"/>
              </a:gdLst>
              <a:rect l="T1" t="T2" r="T3" b="T4"/>
              <a:pathLst>
                <a:path w="21600" h="21600">
                  <a:moveTo>
                    <a:pt x="0" y="0"/>
                  </a:moveTo>
                  <a:lnTo>
                    <a:pt x="21577" y="0"/>
                  </a:lnTo>
                  <a:cubicBezTo>
                    <a:pt x="21577" y="5289"/>
                    <a:pt x="21600" y="16310"/>
                    <a:pt x="21600" y="21600"/>
                  </a:cubicBezTo>
                  <a:cubicBezTo>
                    <a:pt x="14413" y="14110"/>
                    <a:pt x="8176" y="23855"/>
                    <a:pt x="0" y="18478"/>
                  </a:cubicBezTo>
                  <a:lnTo>
                    <a:pt x="0" y="0"/>
                  </a:lnTo>
                  <a:close/>
                </a:path>
              </a:pathLst>
            </a:custGeom>
            <a:gradFill>
              <a:gsLst>
                <a:gs pos="0">
                  <a:srgbClr val="19B9F5"/>
                </a:gs>
                <a:gs pos="100000">
                  <a:srgbClr val="78EECC"/>
                </a:gs>
              </a:gsLst>
              <a:lin ang="8100000" scaled="1"/>
            </a:gradFill>
            <a:ln w="12700" cmpd="sng" cap="flat">
              <a:noFill/>
              <a:prstDash val="solid"/>
              <a:round/>
            </a:ln>
          </p:spPr>
        </p:sp>
      </p:grpSp>
      <p:sp>
        <p:nvSpPr>
          <p:cNvPr id="278" name="Oval"/>
          <p:cNvSpPr>
            <a:spLocks/>
          </p:cNvSpPr>
          <p:nvPr/>
        </p:nvSpPr>
        <p:spPr>
          <a:xfrm rot="0">
            <a:off x="10128731" y="822004"/>
            <a:ext cx="4632959" cy="4632960"/>
          </a:xfrm>
          <a:prstGeom prst="ellipse"/>
          <a:solidFill>
            <a:srgbClr val="00B0F0">
              <a:alpha val="17000"/>
            </a:srgbClr>
          </a:solidFill>
          <a:ln w="12700" cmpd="sng" cap="flat">
            <a:solidFill>
              <a:srgbClr val="172C51"/>
            </a:solidFill>
            <a:prstDash val="solid"/>
            <a:miter/>
          </a:ln>
          <a:effectLst>
            <a:softEdge rad="1270000"/>
          </a:effectLst>
        </p:spPr>
      </p:sp>
      <p:sp>
        <p:nvSpPr>
          <p:cNvPr id="279" name="Oval"/>
          <p:cNvSpPr>
            <a:spLocks/>
          </p:cNvSpPr>
          <p:nvPr/>
        </p:nvSpPr>
        <p:spPr>
          <a:xfrm rot="0">
            <a:off x="-2013835" y="4322368"/>
            <a:ext cx="4632960" cy="4632960"/>
          </a:xfrm>
          <a:prstGeom prst="ellipse"/>
          <a:solidFill>
            <a:srgbClr val="00B0F0">
              <a:alpha val="17000"/>
            </a:srgbClr>
          </a:solidFill>
          <a:ln w="12700" cmpd="sng" cap="flat">
            <a:solidFill>
              <a:srgbClr val="172C51"/>
            </a:solidFill>
            <a:prstDash val="solid"/>
            <a:miter/>
          </a:ln>
          <a:effectLst>
            <a:softEdge rad="1270000"/>
          </a:effectLst>
        </p:spPr>
      </p:sp>
      <p:sp>
        <p:nvSpPr>
          <p:cNvPr id="280" name="Text box"/>
          <p:cNvSpPr>
            <a:spLocks noGrp="1"/>
          </p:cNvSpPr>
          <p:nvPr>
            <p:ph type="sldNum" idx="12"/>
          </p:nvPr>
        </p:nvSpPr>
        <p:spPr>
          <a:xfrm rot="0">
            <a:off x="11446934" y="6373601"/>
            <a:ext cx="707813"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200" b="0" i="0" u="none" strike="noStrike" kern="1200" cap="none" spc="0" baseline="0">
                <a:solidFill>
                  <a:srgbClr val="D9D9D9"/>
                </a:solidFill>
                <a:latin typeface="Righteous" pitchFamily="2" charset="0"/>
                <a:ea typeface="等线" pitchFamily="0" charset="0"/>
                <a:cs typeface="Calibri" pitchFamily="0" charset="0"/>
              </a:rPr>
              <a:t>11</a:t>
            </a:fld>
            <a:endParaRPr lang="zh-CN" altLang="en-US" sz="1200" b="0" i="0" u="none" strike="noStrike" kern="1200" cap="none" spc="0" baseline="0">
              <a:solidFill>
                <a:srgbClr val="D9D9D9"/>
              </a:solidFill>
              <a:latin typeface="Righteous" pitchFamily="2" charset="0"/>
              <a:ea typeface="等线" pitchFamily="0" charset="0"/>
              <a:cs typeface="Calibri" pitchFamily="0" charset="0"/>
            </a:endParaRPr>
          </a:p>
        </p:txBody>
      </p:sp>
      <p:pic>
        <p:nvPicPr>
          <p:cNvPr id="281" name="Images"/>
          <p:cNvPicPr>
            <a:picLocks noChangeAspect="1"/>
          </p:cNvPicPr>
          <p:nvPr/>
        </p:nvPicPr>
        <p:blipFill>
          <a:blip r:embed="rId1" cstate="print"/>
          <a:srcRect t="-206" b="-218" l="-1" r="241"/>
          <a:stretch>
            <a:fillRect/>
          </a:stretch>
        </p:blipFill>
        <p:spPr>
          <a:xfrm rot="0">
            <a:off x="5041123" y="276103"/>
            <a:ext cx="6067509" cy="6315664"/>
          </a:xfrm>
          <a:prstGeom prst="rect"/>
          <a:solidFill>
            <a:srgbClr val="EDEDED"/>
          </a:solidFill>
          <a:ln w="88900" cmpd="sng" cap="sq">
            <a:solidFill>
              <a:srgbClr val="FFFFFF"/>
            </a:solidFill>
            <a:prstDash val="solid"/>
            <a:miter/>
          </a:ln>
          <a:effectLst>
            <a:outerShdw sx="100000" sy="100000" algn="tl" rotWithShape="0" blurRad="54999" dist="18000" dir="5400000">
              <a:srgbClr val="000000">
                <a:alpha val="39607"/>
              </a:srgbClr>
            </a:outerShdw>
          </a:effectLst>
        </p:spPr>
      </p:pic>
      <p:grpSp>
        <p:nvGrpSpPr>
          <p:cNvPr id="285" name="Combination"/>
          <p:cNvGrpSpPr>
            <a:grpSpLocks/>
          </p:cNvGrpSpPr>
          <p:nvPr/>
        </p:nvGrpSpPr>
        <p:grpSpPr>
          <a:xfrm rot="16200000" flipH="1">
            <a:off x="9822834" y="2653602"/>
            <a:ext cx="1772898" cy="5470700"/>
            <a:chOff x="9822834" y="2653602"/>
            <a:chExt cx="1772898" cy="5470700"/>
          </a:xfrm>
        </p:grpSpPr>
        <p:sp>
          <p:nvSpPr>
            <p:cNvPr id="282" name="Rounded rectangle"/>
            <p:cNvSpPr>
              <a:spLocks/>
            </p:cNvSpPr>
            <p:nvPr/>
          </p:nvSpPr>
          <p:spPr>
            <a:xfrm rot="2700000">
              <a:off x="9822834" y="2994445"/>
              <a:ext cx="510626" cy="4073749"/>
            </a:xfrm>
            <a:prstGeom prst="roundRect">
              <a:avLst>
                <a:gd name="adj" fmla="val 50000"/>
              </a:avLst>
            </a:prstGeom>
            <a:solidFill>
              <a:srgbClr val="D9D9D9">
                <a:alpha val="12000"/>
              </a:srgbClr>
            </a:solidFill>
            <a:ln w="12700" cmpd="sng" cap="flat">
              <a:noFill/>
              <a:prstDash val="solid"/>
              <a:round/>
            </a:ln>
          </p:spPr>
        </p:sp>
        <p:sp>
          <p:nvSpPr>
            <p:cNvPr id="283" name="Rounded rectangle"/>
            <p:cNvSpPr>
              <a:spLocks/>
            </p:cNvSpPr>
            <p:nvPr/>
          </p:nvSpPr>
          <p:spPr>
            <a:xfrm rot="2700000">
              <a:off x="11085104" y="2653602"/>
              <a:ext cx="510627" cy="3986496"/>
            </a:xfrm>
            <a:prstGeom prst="roundRect">
              <a:avLst>
                <a:gd name="adj" fmla="val 50000"/>
              </a:avLst>
            </a:prstGeom>
            <a:solidFill>
              <a:srgbClr val="D9D9D9">
                <a:alpha val="12000"/>
              </a:srgbClr>
            </a:solidFill>
            <a:ln w="12700" cmpd="sng" cap="flat">
              <a:noFill/>
              <a:prstDash val="solid"/>
              <a:round/>
            </a:ln>
          </p:spPr>
        </p:sp>
        <p:sp>
          <p:nvSpPr>
            <p:cNvPr id="284" name="Rounded rectangle"/>
            <p:cNvSpPr>
              <a:spLocks/>
            </p:cNvSpPr>
            <p:nvPr/>
          </p:nvSpPr>
          <p:spPr>
            <a:xfrm rot="2700000">
              <a:off x="10308156" y="4401851"/>
              <a:ext cx="510628" cy="3722451"/>
            </a:xfrm>
            <a:prstGeom prst="roundRect">
              <a:avLst>
                <a:gd name="adj" fmla="val 50000"/>
              </a:avLst>
            </a:prstGeom>
            <a:solidFill>
              <a:srgbClr val="D9D9D9">
                <a:alpha val="12000"/>
              </a:srgbClr>
            </a:solidFill>
            <a:ln w="12700" cmpd="sng" cap="flat">
              <a:noFill/>
              <a:prstDash val="solid"/>
              <a:round/>
            </a:ln>
          </p:spPr>
        </p:sp>
      </p:grpSp>
    </p:spTree>
    <p:extLst>
      <p:ext uri="{BB962C8B-B14F-4D97-AF65-F5344CB8AC3E}">
        <p14:creationId xmlns:p14="http://schemas.microsoft.com/office/powerpoint/2010/main" val="2073978011"/>
      </p:ext>
    </p:extLst>
  </p:cSld>
  <p:clrMapOvr>
    <a:masterClrMapping/>
  </p:clrMapOvr>
  <p:transition spd="slow">
    <p:comb/>
  </p:transition>
</p:sld>
</file>

<file path=ppt/slides/slide12.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289" name="Oval"/>
          <p:cNvSpPr>
            <a:spLocks/>
          </p:cNvSpPr>
          <p:nvPr/>
        </p:nvSpPr>
        <p:spPr>
          <a:xfrm rot="0">
            <a:off x="9556517" y="4057121"/>
            <a:ext cx="4632960" cy="4632960"/>
          </a:xfrm>
          <a:prstGeom prst="ellipse"/>
          <a:solidFill>
            <a:srgbClr val="00B0F0">
              <a:alpha val="17000"/>
            </a:srgbClr>
          </a:solidFill>
          <a:ln w="12700" cmpd="sng" cap="flat">
            <a:solidFill>
              <a:srgbClr val="172C51"/>
            </a:solidFill>
            <a:prstDash val="solid"/>
            <a:miter/>
          </a:ln>
          <a:effectLst>
            <a:softEdge rad="1270000"/>
          </a:effectLst>
        </p:spPr>
      </p:sp>
      <p:grpSp>
        <p:nvGrpSpPr>
          <p:cNvPr id="302" name="Combination"/>
          <p:cNvGrpSpPr>
            <a:grpSpLocks/>
          </p:cNvGrpSpPr>
          <p:nvPr/>
        </p:nvGrpSpPr>
        <p:grpSpPr>
          <a:xfrm rot="14400000">
            <a:off x="3474536" y="2809002"/>
            <a:ext cx="1842498" cy="1842499"/>
            <a:chOff x="3474536" y="2809002"/>
            <a:chExt cx="1842498" cy="1842499"/>
          </a:xfrm>
        </p:grpSpPr>
        <p:grpSp>
          <p:nvGrpSpPr>
            <p:cNvPr id="297" name="Combination"/>
            <p:cNvGrpSpPr>
              <a:grpSpLocks/>
            </p:cNvGrpSpPr>
            <p:nvPr/>
          </p:nvGrpSpPr>
          <p:grpSpPr>
            <a:xfrm flipH="1">
              <a:off x="3474536" y="2809002"/>
              <a:ext cx="1842498" cy="1842499"/>
              <a:chOff x="3474536" y="2809002"/>
              <a:chExt cx="1842498" cy="1842499"/>
            </a:xfrm>
          </p:grpSpPr>
          <p:sp>
            <p:nvSpPr>
              <p:cNvPr id="290" name="曲线"/>
              <p:cNvSpPr>
                <a:spLocks/>
              </p:cNvSpPr>
              <p:nvPr/>
            </p:nvSpPr>
            <p:spPr>
              <a:xfrm rot="0">
                <a:off x="3972223" y="3306691"/>
                <a:ext cx="847125" cy="847125"/>
              </a:xfrm>
              <a:custGeom>
                <a:gdLst>
                  <a:gd name="T1" fmla="*/ 0 w 21600"/>
                  <a:gd name="T2" fmla="*/ 0 h 21600"/>
                  <a:gd name="T3" fmla="*/ 21600 w 21600"/>
                  <a:gd name="T4" fmla="*/ 21600 h 21600"/>
                </a:gdLst>
                <a:rect l="T1" t="T2" r="T3" b="T4"/>
                <a:pathLst>
                  <a:path w="21600" h="21600">
                    <a:moveTo>
                      <a:pt x="0" y="10799"/>
                    </a:moveTo>
                    <a:cubicBezTo>
                      <a:pt x="-1165" y="6387"/>
                      <a:pt x="4555" y="-157"/>
                      <a:pt x="10799" y="0"/>
                    </a:cubicBezTo>
                    <a:cubicBezTo>
                      <a:pt x="15615" y="472"/>
                      <a:pt x="21196" y="5389"/>
                      <a:pt x="21600" y="10799"/>
                    </a:cubicBezTo>
                    <a:cubicBezTo>
                      <a:pt x="22265" y="16606"/>
                      <a:pt x="17330" y="21681"/>
                      <a:pt x="10799" y="21600"/>
                    </a:cubicBezTo>
                    <a:cubicBezTo>
                      <a:pt x="4531" y="22707"/>
                      <a:pt x="517" y="17166"/>
                      <a:pt x="0" y="10799"/>
                    </a:cubicBezTo>
                    <a:close/>
                  </a:path>
                </a:pathLst>
              </a:custGeom>
              <a:noFill/>
              <a:ln w="28575" cmpd="sng" cap="flat">
                <a:solidFill>
                  <a:srgbClr val="FFFFFF">
                    <a:alpha val="30000"/>
                  </a:srgbClr>
                </a:solidFill>
                <a:prstDash val="solid"/>
                <a:round/>
              </a:ln>
            </p:spPr>
          </p:sp>
          <p:sp>
            <p:nvSpPr>
              <p:cNvPr id="291" name="曲线"/>
              <p:cNvSpPr>
                <a:spLocks/>
              </p:cNvSpPr>
              <p:nvPr/>
            </p:nvSpPr>
            <p:spPr>
              <a:xfrm rot="0">
                <a:off x="3894570" y="3229038"/>
                <a:ext cx="1002432" cy="1002432"/>
              </a:xfrm>
              <a:custGeom>
                <a:gdLst>
                  <a:gd name="T1" fmla="*/ 0 w 21600"/>
                  <a:gd name="T2" fmla="*/ 0 h 21600"/>
                  <a:gd name="T3" fmla="*/ 21600 w 21600"/>
                  <a:gd name="T4" fmla="*/ 21600 h 21600"/>
                </a:gdLst>
                <a:rect l="T1" t="T2" r="T3" b="T4"/>
                <a:pathLst>
                  <a:path w="21600" h="21600">
                    <a:moveTo>
                      <a:pt x="0" y="10800"/>
                    </a:moveTo>
                    <a:cubicBezTo>
                      <a:pt x="-998" y="4037"/>
                      <a:pt x="4639" y="653"/>
                      <a:pt x="10799" y="0"/>
                    </a:cubicBezTo>
                    <a:cubicBezTo>
                      <a:pt x="17084" y="-1052"/>
                      <a:pt x="21970" y="4228"/>
                      <a:pt x="21600" y="10800"/>
                    </a:cubicBezTo>
                    <a:cubicBezTo>
                      <a:pt x="21538" y="17002"/>
                      <a:pt x="15758" y="22060"/>
                      <a:pt x="10799" y="21600"/>
                    </a:cubicBezTo>
                    <a:cubicBezTo>
                      <a:pt x="3180" y="22548"/>
                      <a:pt x="205" y="17134"/>
                      <a:pt x="0" y="10800"/>
                    </a:cubicBezTo>
                    <a:close/>
                  </a:path>
                </a:pathLst>
              </a:custGeom>
              <a:noFill/>
              <a:ln w="28575" cmpd="sng" cap="flat">
                <a:solidFill>
                  <a:srgbClr val="FFFFFF">
                    <a:alpha val="30000"/>
                  </a:srgbClr>
                </a:solidFill>
                <a:prstDash val="solid"/>
                <a:round/>
              </a:ln>
            </p:spPr>
          </p:sp>
          <p:sp>
            <p:nvSpPr>
              <p:cNvPr id="292" name="曲线"/>
              <p:cNvSpPr>
                <a:spLocks/>
              </p:cNvSpPr>
              <p:nvPr/>
            </p:nvSpPr>
            <p:spPr>
              <a:xfrm rot="0">
                <a:off x="3806327" y="3140796"/>
                <a:ext cx="1178917" cy="1178916"/>
              </a:xfrm>
              <a:custGeom>
                <a:gdLst>
                  <a:gd name="T1" fmla="*/ 0 w 21600"/>
                  <a:gd name="T2" fmla="*/ 0 h 21600"/>
                  <a:gd name="T3" fmla="*/ 21600 w 21600"/>
                  <a:gd name="T4" fmla="*/ 21600 h 21600"/>
                </a:gdLst>
                <a:rect l="T1" t="T2" r="T3" b="T4"/>
                <a:pathLst>
                  <a:path w="21600" h="21600">
                    <a:moveTo>
                      <a:pt x="0" y="10799"/>
                    </a:moveTo>
                    <a:cubicBezTo>
                      <a:pt x="1263" y="4715"/>
                      <a:pt x="6064" y="-821"/>
                      <a:pt x="10800" y="0"/>
                    </a:cubicBezTo>
                    <a:cubicBezTo>
                      <a:pt x="17503" y="592"/>
                      <a:pt x="22091" y="6181"/>
                      <a:pt x="21600" y="10799"/>
                    </a:cubicBezTo>
                    <a:cubicBezTo>
                      <a:pt x="21757" y="15996"/>
                      <a:pt x="15218" y="21467"/>
                      <a:pt x="10800" y="21600"/>
                    </a:cubicBezTo>
                    <a:cubicBezTo>
                      <a:pt x="3763" y="22724"/>
                      <a:pt x="1117" y="17841"/>
                      <a:pt x="0" y="10799"/>
                    </a:cubicBezTo>
                    <a:close/>
                  </a:path>
                </a:pathLst>
              </a:custGeom>
              <a:noFill/>
              <a:ln w="28575" cmpd="sng" cap="flat">
                <a:solidFill>
                  <a:srgbClr val="FFFFFF">
                    <a:alpha val="30000"/>
                  </a:srgbClr>
                </a:solidFill>
                <a:prstDash val="solid"/>
                <a:round/>
              </a:ln>
            </p:spPr>
          </p:sp>
          <p:sp>
            <p:nvSpPr>
              <p:cNvPr id="293" name="曲线"/>
              <p:cNvSpPr>
                <a:spLocks/>
              </p:cNvSpPr>
              <p:nvPr/>
            </p:nvSpPr>
            <p:spPr>
              <a:xfrm rot="0">
                <a:off x="4049876" y="3384344"/>
                <a:ext cx="691819" cy="691819"/>
              </a:xfrm>
              <a:custGeom>
                <a:gdLst>
                  <a:gd name="T1" fmla="*/ 0 w 21600"/>
                  <a:gd name="T2" fmla="*/ 0 h 21600"/>
                  <a:gd name="T3" fmla="*/ 21600 w 21600"/>
                  <a:gd name="T4" fmla="*/ 21600 h 21600"/>
                </a:gdLst>
                <a:rect l="T1" t="T2" r="T3" b="T4"/>
                <a:pathLst>
                  <a:path w="21600" h="21600">
                    <a:moveTo>
                      <a:pt x="0" y="10799"/>
                    </a:moveTo>
                    <a:cubicBezTo>
                      <a:pt x="210" y="3980"/>
                      <a:pt x="3958" y="623"/>
                      <a:pt x="10799" y="0"/>
                    </a:cubicBezTo>
                    <a:cubicBezTo>
                      <a:pt x="17768" y="-1366"/>
                      <a:pt x="22615" y="4205"/>
                      <a:pt x="21600" y="10799"/>
                    </a:cubicBezTo>
                    <a:cubicBezTo>
                      <a:pt x="20285" y="15963"/>
                      <a:pt x="14990" y="21429"/>
                      <a:pt x="10799" y="21600"/>
                    </a:cubicBezTo>
                    <a:cubicBezTo>
                      <a:pt x="5832" y="22534"/>
                      <a:pt x="924" y="17529"/>
                      <a:pt x="0" y="10799"/>
                    </a:cubicBezTo>
                    <a:close/>
                  </a:path>
                </a:pathLst>
              </a:custGeom>
              <a:noFill/>
              <a:ln w="28575" cmpd="sng" cap="flat">
                <a:solidFill>
                  <a:srgbClr val="FFFFFF">
                    <a:alpha val="30000"/>
                  </a:srgbClr>
                </a:solidFill>
                <a:prstDash val="solid"/>
                <a:round/>
              </a:ln>
            </p:spPr>
          </p:sp>
          <p:sp>
            <p:nvSpPr>
              <p:cNvPr id="294" name="曲线"/>
              <p:cNvSpPr>
                <a:spLocks/>
              </p:cNvSpPr>
              <p:nvPr/>
            </p:nvSpPr>
            <p:spPr>
              <a:xfrm rot="0">
                <a:off x="3693377" y="3027845"/>
                <a:ext cx="1404816" cy="1404817"/>
              </a:xfrm>
              <a:custGeom>
                <a:gdLst>
                  <a:gd name="T1" fmla="*/ 0 w 21600"/>
                  <a:gd name="T2" fmla="*/ 0 h 21600"/>
                  <a:gd name="T3" fmla="*/ 21600 w 21600"/>
                  <a:gd name="T4" fmla="*/ 21600 h 21600"/>
                </a:gdLst>
                <a:rect l="T1" t="T2" r="T3" b="T4"/>
                <a:pathLst>
                  <a:path w="21600" h="21600">
                    <a:moveTo>
                      <a:pt x="0" y="10800"/>
                    </a:moveTo>
                    <a:cubicBezTo>
                      <a:pt x="119" y="6137"/>
                      <a:pt x="6429" y="818"/>
                      <a:pt x="10800" y="0"/>
                    </a:cubicBezTo>
                    <a:cubicBezTo>
                      <a:pt x="18769" y="951"/>
                      <a:pt x="21388" y="5597"/>
                      <a:pt x="21600" y="10800"/>
                    </a:cubicBezTo>
                    <a:cubicBezTo>
                      <a:pt x="21329" y="16368"/>
                      <a:pt x="15337" y="20834"/>
                      <a:pt x="10800" y="21600"/>
                    </a:cubicBezTo>
                    <a:cubicBezTo>
                      <a:pt x="5691" y="22857"/>
                      <a:pt x="-858" y="17996"/>
                      <a:pt x="0" y="10800"/>
                    </a:cubicBezTo>
                    <a:close/>
                  </a:path>
                </a:pathLst>
              </a:custGeom>
              <a:noFill/>
              <a:ln w="28575" cmpd="sng" cap="flat">
                <a:solidFill>
                  <a:srgbClr val="FFFFFF">
                    <a:alpha val="30000"/>
                  </a:srgbClr>
                </a:solidFill>
                <a:prstDash val="solid"/>
                <a:round/>
              </a:ln>
            </p:spPr>
          </p:sp>
          <p:sp>
            <p:nvSpPr>
              <p:cNvPr id="295" name="曲线"/>
              <p:cNvSpPr>
                <a:spLocks/>
              </p:cNvSpPr>
              <p:nvPr/>
            </p:nvSpPr>
            <p:spPr>
              <a:xfrm rot="0">
                <a:off x="3573368" y="2907833"/>
                <a:ext cx="1644835" cy="1644836"/>
              </a:xfrm>
              <a:custGeom>
                <a:gdLst>
                  <a:gd name="T1" fmla="*/ 0 w 21600"/>
                  <a:gd name="T2" fmla="*/ 0 h 21600"/>
                  <a:gd name="T3" fmla="*/ 21600 w 21600"/>
                  <a:gd name="T4" fmla="*/ 21600 h 21600"/>
                </a:gdLst>
                <a:rect l="T1" t="T2" r="T3" b="T4"/>
                <a:pathLst>
                  <a:path w="21600" h="21600">
                    <a:moveTo>
                      <a:pt x="0" y="10799"/>
                    </a:moveTo>
                    <a:cubicBezTo>
                      <a:pt x="419" y="3901"/>
                      <a:pt x="5987" y="435"/>
                      <a:pt x="10800" y="0"/>
                    </a:cubicBezTo>
                    <a:cubicBezTo>
                      <a:pt x="16445" y="-678"/>
                      <a:pt x="20835" y="5612"/>
                      <a:pt x="21600" y="10799"/>
                    </a:cubicBezTo>
                    <a:cubicBezTo>
                      <a:pt x="19453" y="17293"/>
                      <a:pt x="18095" y="21200"/>
                      <a:pt x="10800" y="21600"/>
                    </a:cubicBezTo>
                    <a:cubicBezTo>
                      <a:pt x="3684" y="21674"/>
                      <a:pt x="366" y="17622"/>
                      <a:pt x="0" y="10799"/>
                    </a:cubicBezTo>
                    <a:close/>
                  </a:path>
                </a:pathLst>
              </a:custGeom>
              <a:noFill/>
              <a:ln w="28575" cmpd="sng" cap="flat">
                <a:solidFill>
                  <a:srgbClr val="FFFFFF">
                    <a:alpha val="30000"/>
                  </a:srgbClr>
                </a:solidFill>
                <a:prstDash val="solid"/>
                <a:round/>
              </a:ln>
            </p:spPr>
          </p:sp>
          <p:sp>
            <p:nvSpPr>
              <p:cNvPr id="296" name="曲线"/>
              <p:cNvSpPr>
                <a:spLocks/>
              </p:cNvSpPr>
              <p:nvPr/>
            </p:nvSpPr>
            <p:spPr>
              <a:xfrm rot="0">
                <a:off x="3474536" y="2809002"/>
                <a:ext cx="1842498" cy="1842499"/>
              </a:xfrm>
              <a:custGeom>
                <a:gdLst>
                  <a:gd name="T1" fmla="*/ 0 w 21600"/>
                  <a:gd name="T2" fmla="*/ 0 h 21600"/>
                  <a:gd name="T3" fmla="*/ 21600 w 21600"/>
                  <a:gd name="T4" fmla="*/ 21600 h 21600"/>
                </a:gdLst>
                <a:rect l="T1" t="T2" r="T3" b="T4"/>
                <a:pathLst>
                  <a:path w="21600" h="21600">
                    <a:moveTo>
                      <a:pt x="0" y="10800"/>
                    </a:moveTo>
                    <a:cubicBezTo>
                      <a:pt x="-944" y="5695"/>
                      <a:pt x="5475" y="-1245"/>
                      <a:pt x="10800" y="0"/>
                    </a:cubicBezTo>
                    <a:cubicBezTo>
                      <a:pt x="17738" y="-718"/>
                      <a:pt x="22495" y="5970"/>
                      <a:pt x="21600" y="10800"/>
                    </a:cubicBezTo>
                    <a:cubicBezTo>
                      <a:pt x="21482" y="17412"/>
                      <a:pt x="18082" y="20404"/>
                      <a:pt x="10800" y="21600"/>
                    </a:cubicBezTo>
                    <a:cubicBezTo>
                      <a:pt x="6064" y="22024"/>
                      <a:pt x="-1111" y="17592"/>
                      <a:pt x="0" y="10800"/>
                    </a:cubicBezTo>
                    <a:close/>
                  </a:path>
                </a:pathLst>
              </a:custGeom>
              <a:noFill/>
              <a:ln w="28575" cmpd="sng" cap="flat">
                <a:solidFill>
                  <a:srgbClr val="FFFFFF">
                    <a:alpha val="30000"/>
                  </a:srgbClr>
                </a:solidFill>
                <a:prstDash val="solid"/>
                <a:round/>
              </a:ln>
            </p:spPr>
          </p:sp>
        </p:grpSp>
        <p:sp>
          <p:nvSpPr>
            <p:cNvPr id="298" name="Oval"/>
            <p:cNvSpPr>
              <a:spLocks/>
            </p:cNvSpPr>
            <p:nvPr/>
          </p:nvSpPr>
          <p:spPr>
            <a:xfrm rot="0">
              <a:off x="5026561" y="3806023"/>
              <a:ext cx="122500" cy="122500"/>
            </a:xfrm>
            <a:prstGeom prst="ellipse"/>
            <a:solidFill>
              <a:srgbClr val="FFFFFF">
                <a:alpha val="50000"/>
              </a:srgbClr>
            </a:solidFill>
            <a:ln w="12700" cmpd="sng" cap="flat">
              <a:noFill/>
              <a:prstDash val="solid"/>
              <a:round/>
            </a:ln>
          </p:spPr>
        </p:sp>
        <p:sp>
          <p:nvSpPr>
            <p:cNvPr id="299" name="Oval"/>
            <p:cNvSpPr>
              <a:spLocks/>
            </p:cNvSpPr>
            <p:nvPr/>
          </p:nvSpPr>
          <p:spPr>
            <a:xfrm rot="0">
              <a:off x="4489747" y="4186198"/>
              <a:ext cx="68409" cy="68409"/>
            </a:xfrm>
            <a:prstGeom prst="ellipse"/>
            <a:solidFill>
              <a:srgbClr val="FFFFFF">
                <a:alpha val="50000"/>
              </a:srgbClr>
            </a:solidFill>
            <a:ln w="12700" cmpd="sng" cap="flat">
              <a:noFill/>
              <a:prstDash val="solid"/>
              <a:round/>
            </a:ln>
          </p:spPr>
        </p:sp>
        <p:sp>
          <p:nvSpPr>
            <p:cNvPr id="300" name="Oval"/>
            <p:cNvSpPr>
              <a:spLocks/>
            </p:cNvSpPr>
            <p:nvPr/>
          </p:nvSpPr>
          <p:spPr>
            <a:xfrm rot="0">
              <a:off x="5144868" y="3527039"/>
              <a:ext cx="133664" cy="133664"/>
            </a:xfrm>
            <a:prstGeom prst="ellipse"/>
            <a:solidFill>
              <a:srgbClr val="FFFFFF">
                <a:alpha val="50000"/>
              </a:srgbClr>
            </a:solidFill>
            <a:ln w="12700" cmpd="sng" cap="flat">
              <a:noFill/>
              <a:prstDash val="solid"/>
              <a:round/>
            </a:ln>
          </p:spPr>
        </p:sp>
        <p:sp>
          <p:nvSpPr>
            <p:cNvPr id="301" name="Oval"/>
            <p:cNvSpPr>
              <a:spLocks/>
            </p:cNvSpPr>
            <p:nvPr/>
          </p:nvSpPr>
          <p:spPr>
            <a:xfrm rot="0">
              <a:off x="4943497" y="4290250"/>
              <a:ext cx="69838" cy="69838"/>
            </a:xfrm>
            <a:prstGeom prst="ellipse"/>
            <a:solidFill>
              <a:srgbClr val="FFFFFF">
                <a:alpha val="50000"/>
              </a:srgbClr>
            </a:solidFill>
            <a:ln w="12700" cmpd="sng" cap="flat">
              <a:noFill/>
              <a:prstDash val="solid"/>
              <a:round/>
            </a:ln>
          </p:spPr>
        </p:sp>
      </p:grpSp>
      <p:grpSp>
        <p:nvGrpSpPr>
          <p:cNvPr id="305" name="Combination"/>
          <p:cNvGrpSpPr>
            <a:grpSpLocks/>
          </p:cNvGrpSpPr>
          <p:nvPr/>
        </p:nvGrpSpPr>
        <p:grpSpPr>
          <a:xfrm rot="10800000">
            <a:off x="0" y="-7994581"/>
            <a:ext cx="12192000" cy="10687645"/>
            <a:chOff x="0" y="-7994581"/>
            <a:chExt cx="12192000" cy="10687645"/>
          </a:xfrm>
        </p:grpSpPr>
        <p:sp>
          <p:nvSpPr>
            <p:cNvPr id="303" name="曲线"/>
            <p:cNvSpPr>
              <a:spLocks/>
            </p:cNvSpPr>
            <p:nvPr/>
          </p:nvSpPr>
          <p:spPr>
            <a:xfrm rot="10800000">
              <a:off x="6483" y="-7994581"/>
              <a:ext cx="12179032" cy="10687645"/>
            </a:xfrm>
            <a:custGeom>
              <a:gdLst>
                <a:gd name="T1" fmla="*/ 0 w 21600"/>
                <a:gd name="T2" fmla="*/ 0 h 21600"/>
                <a:gd name="T3" fmla="*/ 21600 w 21600"/>
                <a:gd name="T4" fmla="*/ 21600 h 21600"/>
              </a:gdLst>
              <a:rect l="T1" t="T2" r="T3" b="T4"/>
              <a:pathLst>
                <a:path w="21600" h="21600">
                  <a:moveTo>
                    <a:pt x="0" y="0"/>
                  </a:moveTo>
                  <a:lnTo>
                    <a:pt x="21600" y="0"/>
                  </a:lnTo>
                  <a:cubicBezTo>
                    <a:pt x="21600" y="4408"/>
                    <a:pt x="21577" y="17191"/>
                    <a:pt x="21577" y="21600"/>
                  </a:cubicBezTo>
                  <a:cubicBezTo>
                    <a:pt x="14293" y="10733"/>
                    <a:pt x="8185" y="19882"/>
                    <a:pt x="0" y="15401"/>
                  </a:cubicBezTo>
                  <a:lnTo>
                    <a:pt x="0" y="0"/>
                  </a:lnTo>
                  <a:close/>
                </a:path>
              </a:pathLst>
            </a:custGeom>
            <a:gradFill>
              <a:gsLst>
                <a:gs pos="0">
                  <a:srgbClr val="19B9F5"/>
                </a:gs>
                <a:gs pos="100000">
                  <a:srgbClr val="78EECC"/>
                </a:gs>
              </a:gsLst>
              <a:lin ang="8100000" scaled="1"/>
            </a:gradFill>
            <a:ln w="12700" cmpd="sng" cap="flat">
              <a:noFill/>
              <a:prstDash val="solid"/>
              <a:round/>
            </a:ln>
            <a:effectLst>
              <a:outerShdw sx="100000" sy="100000" algn="bl" rotWithShape="0" blurRad="635000" dist="241300" dir="18900000">
                <a:srgbClr val="000000">
                  <a:alpha val="18431"/>
                </a:srgbClr>
              </a:outerShdw>
            </a:effectLst>
          </p:spPr>
        </p:sp>
        <p:sp>
          <p:nvSpPr>
            <p:cNvPr id="304" name="曲线"/>
            <p:cNvSpPr>
              <a:spLocks/>
            </p:cNvSpPr>
            <p:nvPr/>
          </p:nvSpPr>
          <p:spPr>
            <a:xfrm rot="10800000">
              <a:off x="0" y="-6214880"/>
              <a:ext cx="12192000" cy="8907944"/>
            </a:xfrm>
            <a:custGeom>
              <a:gdLst>
                <a:gd name="T1" fmla="*/ 0 w 21600"/>
                <a:gd name="T2" fmla="*/ 0 h 21600"/>
                <a:gd name="T3" fmla="*/ 21600 w 21600"/>
                <a:gd name="T4" fmla="*/ 21600 h 21600"/>
              </a:gdLst>
              <a:rect l="T1" t="T2" r="T3" b="T4"/>
              <a:pathLst>
                <a:path w="21600" h="21600">
                  <a:moveTo>
                    <a:pt x="0" y="0"/>
                  </a:moveTo>
                  <a:lnTo>
                    <a:pt x="21577" y="0"/>
                  </a:lnTo>
                  <a:cubicBezTo>
                    <a:pt x="21577" y="5289"/>
                    <a:pt x="21600" y="16310"/>
                    <a:pt x="21600" y="21600"/>
                  </a:cubicBezTo>
                  <a:cubicBezTo>
                    <a:pt x="14413" y="14110"/>
                    <a:pt x="8176" y="23855"/>
                    <a:pt x="0" y="18478"/>
                  </a:cubicBezTo>
                  <a:lnTo>
                    <a:pt x="0" y="0"/>
                  </a:lnTo>
                  <a:close/>
                </a:path>
              </a:pathLst>
            </a:custGeom>
            <a:gradFill>
              <a:gsLst>
                <a:gs pos="0">
                  <a:srgbClr val="19B9F5"/>
                </a:gs>
                <a:gs pos="100000">
                  <a:srgbClr val="78EECC"/>
                </a:gs>
              </a:gsLst>
              <a:lin ang="8100000" scaled="1"/>
            </a:gradFill>
            <a:ln w="12700" cmpd="sng" cap="flat">
              <a:noFill/>
              <a:prstDash val="solid"/>
              <a:round/>
            </a:ln>
          </p:spPr>
        </p:sp>
      </p:grpSp>
      <p:sp>
        <p:nvSpPr>
          <p:cNvPr id="306" name="Text box"/>
          <p:cNvSpPr>
            <a:spLocks noGrp="1"/>
          </p:cNvSpPr>
          <p:nvPr>
            <p:ph type="sldNum" idx="12"/>
          </p:nvPr>
        </p:nvSpPr>
        <p:spPr>
          <a:xfrm rot="0">
            <a:off x="11446934" y="6373601"/>
            <a:ext cx="707813"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200" b="0" i="0" u="none" strike="noStrike" kern="1200" cap="none" spc="0" baseline="0">
                <a:solidFill>
                  <a:srgbClr val="D9D9D9"/>
                </a:solidFill>
                <a:latin typeface="Righteous" pitchFamily="2" charset="0"/>
                <a:ea typeface="等线" pitchFamily="0" charset="0"/>
                <a:cs typeface="Calibri" pitchFamily="0" charset="0"/>
              </a:rPr>
              <a:t>12</a:t>
            </a:fld>
            <a:endParaRPr lang="zh-CN" altLang="en-US" sz="1200" b="0" i="0" u="none" strike="noStrike" kern="1200" cap="none" spc="0" baseline="0">
              <a:solidFill>
                <a:srgbClr val="D9D9D9"/>
              </a:solidFill>
              <a:latin typeface="Righteous" pitchFamily="2" charset="0"/>
              <a:ea typeface="等线" pitchFamily="0" charset="0"/>
              <a:cs typeface="Calibri" pitchFamily="0" charset="0"/>
            </a:endParaRPr>
          </a:p>
        </p:txBody>
      </p:sp>
      <p:sp>
        <p:nvSpPr>
          <p:cNvPr id="307" name="Oval"/>
          <p:cNvSpPr>
            <a:spLocks/>
          </p:cNvSpPr>
          <p:nvPr/>
        </p:nvSpPr>
        <p:spPr>
          <a:xfrm rot="0">
            <a:off x="-2574247" y="985660"/>
            <a:ext cx="4632960" cy="4632960"/>
          </a:xfrm>
          <a:prstGeom prst="ellipse"/>
          <a:solidFill>
            <a:srgbClr val="00B0F0">
              <a:alpha val="17000"/>
            </a:srgbClr>
          </a:solidFill>
          <a:ln w="12700" cmpd="sng" cap="flat">
            <a:solidFill>
              <a:srgbClr val="172C51"/>
            </a:solidFill>
            <a:prstDash val="solid"/>
            <a:miter/>
          </a:ln>
          <a:effectLst>
            <a:softEdge rad="1270000"/>
          </a:effectLst>
        </p:spPr>
      </p:sp>
      <p:pic>
        <p:nvPicPr>
          <p:cNvPr id="308" name="Images"/>
          <p:cNvPicPr>
            <a:picLocks noChangeAspect="1"/>
          </p:cNvPicPr>
          <p:nvPr/>
        </p:nvPicPr>
        <p:blipFill>
          <a:blip r:embed="rId1" cstate="print"/>
          <a:srcRect t="-554" b="-157" l="-590" r="-854"/>
          <a:stretch>
            <a:fillRect/>
          </a:stretch>
        </p:blipFill>
        <p:spPr>
          <a:xfrm rot="0">
            <a:off x="4498339" y="526742"/>
            <a:ext cx="6254116" cy="5986834"/>
          </a:xfrm>
          <a:prstGeom prst="rect"/>
          <a:solidFill>
            <a:srgbClr val="EDEDED"/>
          </a:solidFill>
          <a:ln w="88900" cmpd="sng" cap="sq">
            <a:solidFill>
              <a:srgbClr val="FFFFFF"/>
            </a:solidFill>
            <a:prstDash val="solid"/>
            <a:miter/>
          </a:ln>
          <a:effectLst>
            <a:outerShdw sx="100000" sy="100000" algn="tl" rotWithShape="0" blurRad="54999" dist="18000" dir="5400000">
              <a:srgbClr val="000000">
                <a:alpha val="39607"/>
              </a:srgbClr>
            </a:outerShdw>
          </a:effectLst>
        </p:spPr>
      </p:pic>
      <p:grpSp>
        <p:nvGrpSpPr>
          <p:cNvPr id="312" name="Combination"/>
          <p:cNvGrpSpPr>
            <a:grpSpLocks/>
          </p:cNvGrpSpPr>
          <p:nvPr/>
        </p:nvGrpSpPr>
        <p:grpSpPr>
          <a:xfrm rot="16200000" flipH="1">
            <a:off x="10048889" y="3026897"/>
            <a:ext cx="1772897" cy="5470699"/>
            <a:chOff x="10048889" y="3026897"/>
            <a:chExt cx="1772897" cy="5470699"/>
          </a:xfrm>
        </p:grpSpPr>
        <p:sp>
          <p:nvSpPr>
            <p:cNvPr id="309" name="Rounded rectangle"/>
            <p:cNvSpPr>
              <a:spLocks/>
            </p:cNvSpPr>
            <p:nvPr/>
          </p:nvSpPr>
          <p:spPr>
            <a:xfrm rot="2700000">
              <a:off x="10048889" y="3367740"/>
              <a:ext cx="510628" cy="4073749"/>
            </a:xfrm>
            <a:prstGeom prst="roundRect">
              <a:avLst>
                <a:gd name="adj" fmla="val 50000"/>
              </a:avLst>
            </a:prstGeom>
            <a:solidFill>
              <a:srgbClr val="D9D9D9">
                <a:alpha val="12000"/>
              </a:srgbClr>
            </a:solidFill>
            <a:ln w="12700" cmpd="sng" cap="flat">
              <a:noFill/>
              <a:prstDash val="solid"/>
              <a:round/>
            </a:ln>
          </p:spPr>
        </p:sp>
        <p:sp>
          <p:nvSpPr>
            <p:cNvPr id="310" name="Rounded rectangle"/>
            <p:cNvSpPr>
              <a:spLocks/>
            </p:cNvSpPr>
            <p:nvPr/>
          </p:nvSpPr>
          <p:spPr>
            <a:xfrm rot="2700000">
              <a:off x="11311160" y="3026897"/>
              <a:ext cx="510626" cy="3986496"/>
            </a:xfrm>
            <a:prstGeom prst="roundRect">
              <a:avLst>
                <a:gd name="adj" fmla="val 50000"/>
              </a:avLst>
            </a:prstGeom>
            <a:solidFill>
              <a:srgbClr val="D9D9D9">
                <a:alpha val="12000"/>
              </a:srgbClr>
            </a:solidFill>
            <a:ln w="12700" cmpd="sng" cap="flat">
              <a:noFill/>
              <a:prstDash val="solid"/>
              <a:round/>
            </a:ln>
          </p:spPr>
        </p:sp>
        <p:sp>
          <p:nvSpPr>
            <p:cNvPr id="311" name="Rounded rectangle"/>
            <p:cNvSpPr>
              <a:spLocks/>
            </p:cNvSpPr>
            <p:nvPr/>
          </p:nvSpPr>
          <p:spPr>
            <a:xfrm rot="2700000">
              <a:off x="10534213" y="4775146"/>
              <a:ext cx="510626" cy="3722451"/>
            </a:xfrm>
            <a:prstGeom prst="roundRect">
              <a:avLst>
                <a:gd name="adj" fmla="val 50000"/>
              </a:avLst>
            </a:prstGeom>
            <a:solidFill>
              <a:srgbClr val="D9D9D9">
                <a:alpha val="12000"/>
              </a:srgbClr>
            </a:solidFill>
            <a:ln w="12700" cmpd="sng" cap="flat">
              <a:noFill/>
              <a:prstDash val="solid"/>
              <a:round/>
            </a:ln>
          </p:spPr>
        </p:sp>
      </p:grpSp>
      <p:sp>
        <p:nvSpPr>
          <p:cNvPr id="313" name="Rectangles"/>
          <p:cNvSpPr>
            <a:spLocks/>
          </p:cNvSpPr>
          <p:nvPr/>
        </p:nvSpPr>
        <p:spPr>
          <a:xfrm rot="0">
            <a:off x="776598" y="2693065"/>
            <a:ext cx="3403155" cy="203902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7000"/>
              </a:lnSpc>
              <a:spcBef>
                <a:spcPts val="0"/>
              </a:spcBef>
              <a:spcAft>
                <a:spcPts val="800"/>
              </a:spcAft>
              <a:buNone/>
            </a:pPr>
            <a:r>
              <a:rPr lang="en-US" altLang="zh-CN" sz="4000" b="0" i="0" u="none" strike="noStrike" kern="1200" cap="none" spc="0" baseline="0">
                <a:solidFill>
                  <a:srgbClr val="000000"/>
                </a:solidFill>
                <a:latin typeface="Calibri" pitchFamily="0" charset="0"/>
                <a:ea typeface="Calibri" pitchFamily="0" charset="0"/>
                <a:cs typeface="Calibri" pitchFamily="0" charset="0"/>
              </a:rPr>
              <a:t>Specialist</a:t>
            </a:r>
            <a:r>
              <a:rPr lang="en-US" altLang="zh-CN" sz="1800" b="0" i="0" u="none" strike="noStrike" kern="1200" cap="none" spc="0" baseline="0">
                <a:solidFill>
                  <a:srgbClr val="000000"/>
                </a:solidFill>
                <a:latin typeface="Calibri" pitchFamily="0" charset="0"/>
                <a:ea typeface="Calibri" pitchFamily="0" charset="0"/>
                <a:cs typeface="Calibri" pitchFamily="0" charset="0"/>
              </a:rPr>
              <a:t> </a:t>
            </a:r>
            <a:r>
              <a:rPr lang="en-US" altLang="zh-CN" sz="4000" b="0" i="0" u="none" strike="noStrike" kern="1200" cap="none" spc="0" baseline="0">
                <a:solidFill>
                  <a:srgbClr val="000000"/>
                </a:solidFill>
                <a:latin typeface="Calibri" pitchFamily="0" charset="0"/>
                <a:ea typeface="Calibri" pitchFamily="0" charset="0"/>
                <a:cs typeface="Noto Sans Symbols" pitchFamily="0" charset="0"/>
              </a:rPr>
              <a:t> activity </a:t>
            </a:r>
            <a:r>
              <a:rPr lang="en-US" altLang="zh-CN" sz="4000" b="0" i="0" u="none" strike="noStrike" kern="1200" cap="none" spc="0" baseline="0">
                <a:solidFill>
                  <a:srgbClr val="00B0F0"/>
                </a:solidFill>
                <a:latin typeface="Calibri" pitchFamily="0" charset="0"/>
                <a:ea typeface="Calibri" pitchFamily="0" charset="0"/>
                <a:cs typeface="Noto Sans Symbols" pitchFamily="0" charset="0"/>
              </a:rPr>
              <a:t>diagram</a:t>
            </a:r>
            <a:r>
              <a:rPr lang="en-US" altLang="zh-CN" sz="4000" b="0" i="0" u="none" strike="noStrike" kern="1200" cap="none" spc="0" baseline="0">
                <a:solidFill>
                  <a:srgbClr val="000000"/>
                </a:solidFill>
                <a:latin typeface="Calibri" pitchFamily="0" charset="0"/>
                <a:ea typeface="Calibri" pitchFamily="0" charset="0"/>
                <a:cs typeface="Noto Sans Symbols" pitchFamily="0" charset="0"/>
              </a:rPr>
              <a:t> </a:t>
            </a:r>
            <a:endParaRPr lang="zh-CN" altLang="en-US" sz="4000" b="0" i="0" u="none" strike="noStrike" kern="1200" cap="none" spc="0" baseline="0">
              <a:solidFill>
                <a:schemeClr val="tx1"/>
              </a:solidFill>
              <a:latin typeface="Noto Sans Symbols" pitchFamily="0" charset="0"/>
              <a:ea typeface="Noto Sans Symbols" pitchFamily="0" charset="0"/>
              <a:cs typeface="Noto Sans Symbols" pitchFamily="0" charset="0"/>
            </a:endParaRPr>
          </a:p>
        </p:txBody>
      </p:sp>
    </p:spTree>
    <p:extLst>
      <p:ext uri="{BB962C8B-B14F-4D97-AF65-F5344CB8AC3E}">
        <p14:creationId xmlns:p14="http://schemas.microsoft.com/office/powerpoint/2010/main" val="1470083940"/>
      </p:ext>
    </p:extLst>
  </p:cSld>
  <p:clrMapOvr>
    <a:masterClrMapping/>
  </p:clrMapOvr>
  <p:transition spd="slow">
    <p:push dir="u"/>
  </p:transition>
</p:sld>
</file>

<file path=ppt/slides/slide13.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15" name="Oval"/>
          <p:cNvSpPr>
            <a:spLocks/>
          </p:cNvSpPr>
          <p:nvPr/>
        </p:nvSpPr>
        <p:spPr>
          <a:xfrm rot="0">
            <a:off x="-2203473" y="-410308"/>
            <a:ext cx="6897077" cy="7678616"/>
          </a:xfrm>
          <a:prstGeom prst="ellipse"/>
          <a:gradFill rotWithShape="1">
            <a:gsLst>
              <a:gs pos="0">
                <a:srgbClr val="76E6D5">
                  <a:alpha val="100000"/>
                </a:srgbClr>
              </a:gs>
              <a:gs pos="100000">
                <a:srgbClr val="1682EE">
                  <a:alpha val="100000"/>
                </a:srgbClr>
              </a:gs>
            </a:gsLst>
            <a:lin ang="12600000" scaled="1"/>
          </a:gradFill>
          <a:ln w="12700" cmpd="sng" cap="flat">
            <a:noFill/>
            <a:prstDash val="solid"/>
            <a:round/>
          </a:ln>
          <a:effectLst>
            <a:outerShdw sx="100000" sy="100000" algn="r" rotWithShape="0" blurRad="127000" dist="38100" dir="10800000">
              <a:srgbClr val="000000">
                <a:alpha val="9803"/>
              </a:srgbClr>
            </a:outerShdw>
          </a:effectLst>
        </p:spPr>
      </p:sp>
      <p:sp>
        <p:nvSpPr>
          <p:cNvPr id="316" name="Rounded rectangle"/>
          <p:cNvSpPr>
            <a:spLocks/>
          </p:cNvSpPr>
          <p:nvPr/>
        </p:nvSpPr>
        <p:spPr>
          <a:xfrm rot="0">
            <a:off x="1570623" y="1941384"/>
            <a:ext cx="9810924" cy="4408697"/>
          </a:xfrm>
          <a:prstGeom prst="roundRect">
            <a:avLst>
              <a:gd name="adj" fmla="val 13689"/>
            </a:avLst>
          </a:prstGeom>
          <a:solidFill>
            <a:schemeClr val="bg1"/>
          </a:solidFill>
          <a:ln w="12700" cmpd="sng" cap="flat">
            <a:noFill/>
            <a:prstDash val="solid"/>
            <a:round/>
          </a:ln>
          <a:effectLst>
            <a:outerShdw sx="100000" sy="100000" algn="ctr" rotWithShape="0" blurRad="101600" dist="38100" dir="5400000">
              <a:srgbClr val="000000">
                <a:alpha val="11764"/>
              </a:srgbClr>
            </a:outerShdw>
          </a:effectLst>
        </p:spPr>
      </p:sp>
      <p:grpSp>
        <p:nvGrpSpPr>
          <p:cNvPr id="319" name="Combination"/>
          <p:cNvGrpSpPr>
            <a:grpSpLocks/>
          </p:cNvGrpSpPr>
          <p:nvPr/>
        </p:nvGrpSpPr>
        <p:grpSpPr>
          <a:xfrm>
            <a:off x="6753999" y="4539434"/>
            <a:ext cx="157214" cy="202452"/>
            <a:chOff x="6753999" y="4539434"/>
            <a:chExt cx="157214" cy="202452"/>
          </a:xfrm>
        </p:grpSpPr>
        <p:sp>
          <p:nvSpPr>
            <p:cNvPr id="317" name="曲线"/>
            <p:cNvSpPr>
              <a:spLocks/>
            </p:cNvSpPr>
            <p:nvPr/>
          </p:nvSpPr>
          <p:spPr>
            <a:xfrm rot="0">
              <a:off x="6807392" y="4583930"/>
              <a:ext cx="51169" cy="51910"/>
            </a:xfrm>
            <a:custGeom>
              <a:gdLst>
                <a:gd name="T1" fmla="*/ 0 w 21600"/>
                <a:gd name="T2" fmla="*/ 0 h 21600"/>
                <a:gd name="T3" fmla="*/ 21600 w 21600"/>
                <a:gd name="T4" fmla="*/ 21600 h 21600"/>
              </a:gdLst>
              <a:rect l="T1" t="T2" r="T3" b="T4"/>
              <a:pathLst>
                <a:path w="21600" h="21600">
                  <a:moveTo>
                    <a:pt x="10800" y="0"/>
                  </a:moveTo>
                  <a:cubicBezTo>
                    <a:pt x="4909" y="0"/>
                    <a:pt x="0" y="4800"/>
                    <a:pt x="0" y="10559"/>
                  </a:cubicBezTo>
                  <a:cubicBezTo>
                    <a:pt x="0" y="16799"/>
                    <a:pt x="4909" y="21600"/>
                    <a:pt x="10800" y="21600"/>
                  </a:cubicBezTo>
                  <a:cubicBezTo>
                    <a:pt x="16690" y="21600"/>
                    <a:pt x="21600" y="16799"/>
                    <a:pt x="21600" y="10559"/>
                  </a:cubicBezTo>
                  <a:cubicBezTo>
                    <a:pt x="21600" y="4800"/>
                    <a:pt x="16690" y="0"/>
                    <a:pt x="10800" y="0"/>
                  </a:cubicBezTo>
                </a:path>
                <a:path w="21600" h="21600">
                  <a:moveTo>
                    <a:pt x="10800" y="18239"/>
                  </a:moveTo>
                  <a:cubicBezTo>
                    <a:pt x="6381" y="18239"/>
                    <a:pt x="2945" y="14879"/>
                    <a:pt x="2945" y="10559"/>
                  </a:cubicBezTo>
                  <a:cubicBezTo>
                    <a:pt x="2945" y="6239"/>
                    <a:pt x="6381" y="2879"/>
                    <a:pt x="10800" y="2879"/>
                  </a:cubicBezTo>
                  <a:cubicBezTo>
                    <a:pt x="15218" y="2879"/>
                    <a:pt x="18654" y="6239"/>
                    <a:pt x="18654" y="10559"/>
                  </a:cubicBezTo>
                  <a:cubicBezTo>
                    <a:pt x="18654" y="14879"/>
                    <a:pt x="15218" y="18239"/>
                    <a:pt x="10800" y="18239"/>
                  </a:cubicBezTo>
                </a:path>
                <a:path w="21600" h="21600">
                  <a:moveTo>
                    <a:pt x="10800" y="18239"/>
                  </a:moveTo>
                  <a:cubicBezTo>
                    <a:pt x="10800" y="18239"/>
                    <a:pt x="10800" y="18239"/>
                    <a:pt x="10800" y="18239"/>
                  </a:cubicBezTo>
                  <a:close/>
                </a:path>
              </a:pathLst>
            </a:custGeom>
            <a:solidFill>
              <a:schemeClr val="bg1"/>
            </a:solidFill>
            <a:ln cmpd="sng" cap="flat">
              <a:noFill/>
              <a:prstDash val="solid"/>
              <a:round/>
            </a:ln>
          </p:spPr>
        </p:sp>
        <p:sp>
          <p:nvSpPr>
            <p:cNvPr id="318" name="曲线"/>
            <p:cNvSpPr>
              <a:spLocks/>
            </p:cNvSpPr>
            <p:nvPr/>
          </p:nvSpPr>
          <p:spPr>
            <a:xfrm rot="0">
              <a:off x="6753999" y="4539434"/>
              <a:ext cx="157214" cy="202452"/>
            </a:xfrm>
            <a:custGeom>
              <a:gdLst>
                <a:gd name="T1" fmla="*/ 0 w 21600"/>
                <a:gd name="T2" fmla="*/ 0 h 21600"/>
                <a:gd name="T3" fmla="*/ 21600 w 21600"/>
                <a:gd name="T4" fmla="*/ 21600 h 21600"/>
              </a:gdLst>
              <a:rect l="T1" t="T2" r="T3" b="T4"/>
              <a:pathLst>
                <a:path w="21600" h="21600">
                  <a:moveTo>
                    <a:pt x="17760" y="2209"/>
                  </a:moveTo>
                  <a:cubicBezTo>
                    <a:pt x="15839" y="859"/>
                    <a:pt x="13440" y="0"/>
                    <a:pt x="10719" y="0"/>
                  </a:cubicBezTo>
                  <a:cubicBezTo>
                    <a:pt x="8159" y="0"/>
                    <a:pt x="5760" y="859"/>
                    <a:pt x="3839" y="2209"/>
                  </a:cubicBezTo>
                  <a:cubicBezTo>
                    <a:pt x="480" y="4909"/>
                    <a:pt x="0" y="9818"/>
                    <a:pt x="2879" y="12886"/>
                  </a:cubicBezTo>
                  <a:cubicBezTo>
                    <a:pt x="10719" y="21600"/>
                    <a:pt x="10719" y="21600"/>
                    <a:pt x="10719" y="21600"/>
                  </a:cubicBezTo>
                  <a:cubicBezTo>
                    <a:pt x="18560" y="12886"/>
                    <a:pt x="18560" y="12886"/>
                    <a:pt x="18560" y="12886"/>
                  </a:cubicBezTo>
                  <a:cubicBezTo>
                    <a:pt x="21600" y="9818"/>
                    <a:pt x="21119" y="4909"/>
                    <a:pt x="17760" y="2209"/>
                  </a:cubicBezTo>
                </a:path>
                <a:path w="21600" h="21600">
                  <a:moveTo>
                    <a:pt x="17760" y="12395"/>
                  </a:moveTo>
                  <a:cubicBezTo>
                    <a:pt x="10719" y="20127"/>
                    <a:pt x="10719" y="20127"/>
                    <a:pt x="10719" y="20127"/>
                  </a:cubicBezTo>
                  <a:cubicBezTo>
                    <a:pt x="3679" y="12395"/>
                    <a:pt x="3679" y="12395"/>
                    <a:pt x="3679" y="12395"/>
                  </a:cubicBezTo>
                  <a:cubicBezTo>
                    <a:pt x="1119" y="9695"/>
                    <a:pt x="1439" y="5154"/>
                    <a:pt x="4639" y="2822"/>
                  </a:cubicBezTo>
                  <a:cubicBezTo>
                    <a:pt x="6239" y="1595"/>
                    <a:pt x="8480" y="859"/>
                    <a:pt x="10719" y="859"/>
                  </a:cubicBezTo>
                  <a:cubicBezTo>
                    <a:pt x="13119" y="859"/>
                    <a:pt x="15360" y="1595"/>
                    <a:pt x="16960" y="2822"/>
                  </a:cubicBezTo>
                  <a:cubicBezTo>
                    <a:pt x="20160" y="5154"/>
                    <a:pt x="20480" y="9695"/>
                    <a:pt x="17760" y="12395"/>
                  </a:cubicBezTo>
                </a:path>
                <a:path w="21600" h="21600">
                  <a:moveTo>
                    <a:pt x="17760" y="12395"/>
                  </a:moveTo>
                  <a:cubicBezTo>
                    <a:pt x="17760" y="12395"/>
                    <a:pt x="17760" y="12395"/>
                    <a:pt x="17760" y="12395"/>
                  </a:cubicBezTo>
                  <a:close/>
                </a:path>
              </a:pathLst>
            </a:custGeom>
            <a:solidFill>
              <a:schemeClr val="bg1"/>
            </a:solidFill>
            <a:ln cmpd="sng" cap="flat">
              <a:noFill/>
              <a:prstDash val="solid"/>
              <a:round/>
            </a:ln>
          </p:spPr>
        </p:sp>
      </p:grpSp>
      <p:grpSp>
        <p:nvGrpSpPr>
          <p:cNvPr id="326" name="Combination"/>
          <p:cNvGrpSpPr>
            <a:grpSpLocks/>
          </p:cNvGrpSpPr>
          <p:nvPr/>
        </p:nvGrpSpPr>
        <p:grpSpPr>
          <a:xfrm>
            <a:off x="6744965" y="3821157"/>
            <a:ext cx="227511" cy="227512"/>
            <a:chOff x="6744965" y="3821157"/>
            <a:chExt cx="227511" cy="227512"/>
          </a:xfrm>
        </p:grpSpPr>
        <p:sp>
          <p:nvSpPr>
            <p:cNvPr id="320" name="曲线"/>
            <p:cNvSpPr>
              <a:spLocks/>
            </p:cNvSpPr>
            <p:nvPr/>
          </p:nvSpPr>
          <p:spPr>
            <a:xfrm rot="0">
              <a:off x="6744965" y="3821157"/>
              <a:ext cx="227511" cy="227512"/>
            </a:xfrm>
            <a:custGeom>
              <a:gdLst>
                <a:gd name="T1" fmla="*/ 0 w 21600"/>
                <a:gd name="T2" fmla="*/ 0 h 21600"/>
                <a:gd name="T3" fmla="*/ 21600 w 21600"/>
                <a:gd name="T4" fmla="*/ 21600 h 21600"/>
              </a:gdLst>
              <a:rect l="T1" t="T2" r="T3" b="T4"/>
              <a:pathLst>
                <a:path w="21600" h="21600">
                  <a:moveTo>
                    <a:pt x="10800" y="21600"/>
                  </a:moveTo>
                  <a:cubicBezTo>
                    <a:pt x="4893" y="21600"/>
                    <a:pt x="0" y="16706"/>
                    <a:pt x="0" y="10799"/>
                  </a:cubicBezTo>
                  <a:cubicBezTo>
                    <a:pt x="0" y="4725"/>
                    <a:pt x="4893" y="0"/>
                    <a:pt x="10800" y="0"/>
                  </a:cubicBezTo>
                  <a:cubicBezTo>
                    <a:pt x="16874" y="0"/>
                    <a:pt x="21600" y="4725"/>
                    <a:pt x="21600" y="10799"/>
                  </a:cubicBezTo>
                  <a:cubicBezTo>
                    <a:pt x="21600" y="16706"/>
                    <a:pt x="16874" y="21600"/>
                    <a:pt x="10800" y="21600"/>
                  </a:cubicBezTo>
                </a:path>
                <a:path w="21600" h="21600">
                  <a:moveTo>
                    <a:pt x="10800" y="506"/>
                  </a:moveTo>
                  <a:cubicBezTo>
                    <a:pt x="5231" y="506"/>
                    <a:pt x="675" y="5062"/>
                    <a:pt x="675" y="10799"/>
                  </a:cubicBezTo>
                  <a:cubicBezTo>
                    <a:pt x="675" y="16368"/>
                    <a:pt x="5231" y="20924"/>
                    <a:pt x="10800" y="20924"/>
                  </a:cubicBezTo>
                  <a:cubicBezTo>
                    <a:pt x="16537" y="20924"/>
                    <a:pt x="21093" y="16368"/>
                    <a:pt x="21093" y="10799"/>
                  </a:cubicBezTo>
                  <a:cubicBezTo>
                    <a:pt x="21093" y="5062"/>
                    <a:pt x="16537" y="506"/>
                    <a:pt x="10800" y="506"/>
                  </a:cubicBezTo>
                  <a:close/>
                </a:path>
              </a:pathLst>
            </a:custGeom>
            <a:solidFill>
              <a:schemeClr val="bg1"/>
            </a:solidFill>
            <a:ln cmpd="sng" cap="flat">
              <a:noFill/>
              <a:prstDash val="solid"/>
              <a:round/>
            </a:ln>
          </p:spPr>
        </p:sp>
        <p:sp>
          <p:nvSpPr>
            <p:cNvPr id="321" name="曲线"/>
            <p:cNvSpPr>
              <a:spLocks/>
            </p:cNvSpPr>
            <p:nvPr/>
          </p:nvSpPr>
          <p:spPr>
            <a:xfrm rot="0">
              <a:off x="6857253" y="3821157"/>
              <a:ext cx="5137" cy="227512"/>
            </a:xfrm>
            <a:custGeom>
              <a:gdLst>
                <a:gd name="T1" fmla="*/ 0 w 21600"/>
                <a:gd name="T2" fmla="*/ 0 h 21600"/>
                <a:gd name="T3" fmla="*/ 21600 w 21600"/>
                <a:gd name="T4" fmla="*/ 21600 h 21600"/>
              </a:gdLst>
              <a:rect l="T1" t="T2" r="T3" b="T4"/>
              <a:pathLst>
                <a:path w="21600" h="21600">
                  <a:moveTo>
                    <a:pt x="7198" y="21600"/>
                  </a:moveTo>
                  <a:cubicBezTo>
                    <a:pt x="0" y="21600"/>
                    <a:pt x="0" y="21431"/>
                    <a:pt x="0" y="21262"/>
                  </a:cubicBezTo>
                  <a:cubicBezTo>
                    <a:pt x="0" y="337"/>
                    <a:pt x="0" y="337"/>
                    <a:pt x="0" y="337"/>
                  </a:cubicBezTo>
                  <a:cubicBezTo>
                    <a:pt x="0" y="168"/>
                    <a:pt x="0" y="0"/>
                    <a:pt x="7198" y="0"/>
                  </a:cubicBezTo>
                  <a:cubicBezTo>
                    <a:pt x="14401" y="0"/>
                    <a:pt x="21600" y="168"/>
                    <a:pt x="21600" y="337"/>
                  </a:cubicBezTo>
                  <a:cubicBezTo>
                    <a:pt x="21600" y="21262"/>
                    <a:pt x="21600" y="21262"/>
                    <a:pt x="21600" y="21262"/>
                  </a:cubicBezTo>
                  <a:cubicBezTo>
                    <a:pt x="21600" y="21431"/>
                    <a:pt x="14401" y="21600"/>
                    <a:pt x="7198" y="21600"/>
                  </a:cubicBezTo>
                  <a:close/>
                </a:path>
              </a:pathLst>
            </a:custGeom>
            <a:solidFill>
              <a:schemeClr val="bg1"/>
            </a:solidFill>
            <a:ln cmpd="sng" cap="flat">
              <a:noFill/>
              <a:prstDash val="solid"/>
              <a:round/>
            </a:ln>
          </p:spPr>
        </p:sp>
        <p:sp>
          <p:nvSpPr>
            <p:cNvPr id="322" name="曲线"/>
            <p:cNvSpPr>
              <a:spLocks/>
            </p:cNvSpPr>
            <p:nvPr/>
          </p:nvSpPr>
          <p:spPr>
            <a:xfrm rot="0">
              <a:off x="6763313" y="3828496"/>
              <a:ext cx="61648" cy="210632"/>
            </a:xfrm>
            <a:custGeom>
              <a:gdLst>
                <a:gd name="T1" fmla="*/ 0 w 21600"/>
                <a:gd name="T2" fmla="*/ 0 h 21600"/>
                <a:gd name="T3" fmla="*/ 21600 w 21600"/>
                <a:gd name="T4" fmla="*/ 21600 h 21600"/>
              </a:gdLst>
              <a:rect l="T1" t="T2" r="T3" b="T4"/>
              <a:pathLst>
                <a:path w="21600" h="21600">
                  <a:moveTo>
                    <a:pt x="20365" y="21600"/>
                  </a:moveTo>
                  <a:cubicBezTo>
                    <a:pt x="19748" y="21600"/>
                    <a:pt x="19748" y="21418"/>
                    <a:pt x="19131" y="21418"/>
                  </a:cubicBezTo>
                  <a:cubicBezTo>
                    <a:pt x="0" y="10709"/>
                    <a:pt x="19131" y="363"/>
                    <a:pt x="19131" y="363"/>
                  </a:cubicBezTo>
                  <a:cubicBezTo>
                    <a:pt x="19748" y="181"/>
                    <a:pt x="20365" y="0"/>
                    <a:pt x="20982" y="181"/>
                  </a:cubicBezTo>
                  <a:cubicBezTo>
                    <a:pt x="20982" y="181"/>
                    <a:pt x="21600" y="363"/>
                    <a:pt x="20982" y="544"/>
                  </a:cubicBezTo>
                  <a:cubicBezTo>
                    <a:pt x="20982" y="726"/>
                    <a:pt x="2468" y="10709"/>
                    <a:pt x="20982" y="21055"/>
                  </a:cubicBezTo>
                  <a:cubicBezTo>
                    <a:pt x="21600" y="21236"/>
                    <a:pt x="20982" y="21418"/>
                    <a:pt x="20982" y="21600"/>
                  </a:cubicBezTo>
                  <a:cubicBezTo>
                    <a:pt x="20365" y="21600"/>
                    <a:pt x="20365" y="21600"/>
                    <a:pt x="20365" y="21600"/>
                  </a:cubicBezTo>
                  <a:close/>
                </a:path>
              </a:pathLst>
            </a:custGeom>
            <a:solidFill>
              <a:schemeClr val="bg1"/>
            </a:solidFill>
            <a:ln cmpd="sng" cap="flat">
              <a:noFill/>
              <a:prstDash val="solid"/>
              <a:round/>
            </a:ln>
          </p:spPr>
        </p:sp>
        <p:sp>
          <p:nvSpPr>
            <p:cNvPr id="323" name="曲线"/>
            <p:cNvSpPr>
              <a:spLocks/>
            </p:cNvSpPr>
            <p:nvPr/>
          </p:nvSpPr>
          <p:spPr>
            <a:xfrm rot="0">
              <a:off x="6894682" y="3828496"/>
              <a:ext cx="61648" cy="210632"/>
            </a:xfrm>
            <a:custGeom>
              <a:gdLst>
                <a:gd name="T1" fmla="*/ 0 w 21600"/>
                <a:gd name="T2" fmla="*/ 0 h 21600"/>
                <a:gd name="T3" fmla="*/ 21600 w 21600"/>
                <a:gd name="T4" fmla="*/ 21600 h 21600"/>
              </a:gdLst>
              <a:rect l="T1" t="T2" r="T3" b="T4"/>
              <a:pathLst>
                <a:path w="21600" h="21600">
                  <a:moveTo>
                    <a:pt x="1234" y="21600"/>
                  </a:moveTo>
                  <a:cubicBezTo>
                    <a:pt x="1234" y="21600"/>
                    <a:pt x="617" y="21600"/>
                    <a:pt x="617" y="21600"/>
                  </a:cubicBezTo>
                  <a:cubicBezTo>
                    <a:pt x="0" y="21418"/>
                    <a:pt x="0" y="21236"/>
                    <a:pt x="0" y="21055"/>
                  </a:cubicBezTo>
                  <a:cubicBezTo>
                    <a:pt x="19131" y="10709"/>
                    <a:pt x="617" y="726"/>
                    <a:pt x="0" y="544"/>
                  </a:cubicBezTo>
                  <a:cubicBezTo>
                    <a:pt x="0" y="363"/>
                    <a:pt x="0" y="181"/>
                    <a:pt x="617" y="181"/>
                  </a:cubicBezTo>
                  <a:cubicBezTo>
                    <a:pt x="1234" y="0"/>
                    <a:pt x="1851" y="181"/>
                    <a:pt x="1851" y="363"/>
                  </a:cubicBezTo>
                  <a:cubicBezTo>
                    <a:pt x="2468" y="363"/>
                    <a:pt x="21599" y="10709"/>
                    <a:pt x="1851" y="21418"/>
                  </a:cubicBezTo>
                  <a:cubicBezTo>
                    <a:pt x="1851" y="21418"/>
                    <a:pt x="1234" y="21600"/>
                    <a:pt x="1234" y="21600"/>
                  </a:cubicBezTo>
                  <a:close/>
                </a:path>
              </a:pathLst>
            </a:custGeom>
            <a:solidFill>
              <a:schemeClr val="bg1"/>
            </a:solidFill>
            <a:ln cmpd="sng" cap="flat">
              <a:noFill/>
              <a:prstDash val="solid"/>
              <a:round/>
            </a:ln>
          </p:spPr>
        </p:sp>
        <p:sp>
          <p:nvSpPr>
            <p:cNvPr id="324" name="曲线"/>
            <p:cNvSpPr>
              <a:spLocks/>
            </p:cNvSpPr>
            <p:nvPr/>
          </p:nvSpPr>
          <p:spPr>
            <a:xfrm rot="0">
              <a:off x="6753772" y="3837303"/>
              <a:ext cx="211365" cy="61648"/>
            </a:xfrm>
            <a:custGeom>
              <a:gdLst>
                <a:gd name="T1" fmla="*/ 0 w 21600"/>
                <a:gd name="T2" fmla="*/ 0 h 21600"/>
                <a:gd name="T3" fmla="*/ 21600 w 21600"/>
                <a:gd name="T4" fmla="*/ 21600 h 21600"/>
              </a:gdLst>
              <a:rect l="T1" t="T2" r="T3" b="T4"/>
              <a:pathLst>
                <a:path w="21600" h="21600">
                  <a:moveTo>
                    <a:pt x="362" y="21600"/>
                  </a:moveTo>
                  <a:cubicBezTo>
                    <a:pt x="181" y="21600"/>
                    <a:pt x="181" y="21600"/>
                    <a:pt x="0" y="20982"/>
                  </a:cubicBezTo>
                  <a:cubicBezTo>
                    <a:pt x="0" y="20365"/>
                    <a:pt x="0" y="19748"/>
                    <a:pt x="181" y="19748"/>
                  </a:cubicBezTo>
                  <a:cubicBezTo>
                    <a:pt x="10890" y="0"/>
                    <a:pt x="21236" y="19748"/>
                    <a:pt x="21236" y="19748"/>
                  </a:cubicBezTo>
                  <a:cubicBezTo>
                    <a:pt x="21418" y="19748"/>
                    <a:pt x="21600" y="20365"/>
                    <a:pt x="21418" y="20982"/>
                  </a:cubicBezTo>
                  <a:cubicBezTo>
                    <a:pt x="21418" y="21600"/>
                    <a:pt x="21236" y="21600"/>
                    <a:pt x="21055" y="21600"/>
                  </a:cubicBezTo>
                  <a:cubicBezTo>
                    <a:pt x="20873" y="21600"/>
                    <a:pt x="10890" y="2468"/>
                    <a:pt x="544" y="21600"/>
                  </a:cubicBezTo>
                  <a:cubicBezTo>
                    <a:pt x="544" y="21600"/>
                    <a:pt x="362" y="21600"/>
                    <a:pt x="362" y="21600"/>
                  </a:cubicBezTo>
                  <a:close/>
                </a:path>
              </a:pathLst>
            </a:custGeom>
            <a:solidFill>
              <a:schemeClr val="bg1"/>
            </a:solidFill>
            <a:ln cmpd="sng" cap="flat">
              <a:noFill/>
              <a:prstDash val="solid"/>
              <a:round/>
            </a:ln>
          </p:spPr>
        </p:sp>
        <p:sp>
          <p:nvSpPr>
            <p:cNvPr id="325" name="曲线"/>
            <p:cNvSpPr>
              <a:spLocks/>
            </p:cNvSpPr>
            <p:nvPr/>
          </p:nvSpPr>
          <p:spPr>
            <a:xfrm rot="0">
              <a:off x="6753772" y="3968673"/>
              <a:ext cx="211365" cy="56511"/>
            </a:xfrm>
            <a:custGeom>
              <a:gdLst>
                <a:gd name="T1" fmla="*/ 0 w 21600"/>
                <a:gd name="T2" fmla="*/ 0 h 21600"/>
                <a:gd name="T3" fmla="*/ 21600 w 21600"/>
                <a:gd name="T4" fmla="*/ 21600 h 21600"/>
              </a:gdLst>
              <a:rect l="T1" t="T2" r="T3" b="T4"/>
              <a:pathLst>
                <a:path w="21600" h="21600">
                  <a:moveTo>
                    <a:pt x="10527" y="12150"/>
                  </a:moveTo>
                  <a:cubicBezTo>
                    <a:pt x="7442" y="12150"/>
                    <a:pt x="3811" y="10125"/>
                    <a:pt x="181" y="2700"/>
                  </a:cubicBezTo>
                  <a:cubicBezTo>
                    <a:pt x="0" y="2024"/>
                    <a:pt x="0" y="1350"/>
                    <a:pt x="0" y="1350"/>
                  </a:cubicBezTo>
                  <a:cubicBezTo>
                    <a:pt x="181" y="675"/>
                    <a:pt x="362" y="0"/>
                    <a:pt x="544" y="675"/>
                  </a:cubicBezTo>
                  <a:cubicBezTo>
                    <a:pt x="10890" y="21600"/>
                    <a:pt x="20873" y="675"/>
                    <a:pt x="21055" y="675"/>
                  </a:cubicBezTo>
                  <a:cubicBezTo>
                    <a:pt x="21236" y="0"/>
                    <a:pt x="21418" y="675"/>
                    <a:pt x="21418" y="1350"/>
                  </a:cubicBezTo>
                  <a:cubicBezTo>
                    <a:pt x="21600" y="1350"/>
                    <a:pt x="21418" y="2024"/>
                    <a:pt x="21236" y="2700"/>
                  </a:cubicBezTo>
                  <a:cubicBezTo>
                    <a:pt x="21236" y="2700"/>
                    <a:pt x="16699" y="12150"/>
                    <a:pt x="10527" y="12150"/>
                  </a:cubicBezTo>
                  <a:close/>
                </a:path>
              </a:pathLst>
            </a:custGeom>
            <a:solidFill>
              <a:schemeClr val="bg1"/>
            </a:solidFill>
            <a:ln cmpd="sng" cap="flat">
              <a:noFill/>
              <a:prstDash val="solid"/>
              <a:round/>
            </a:ln>
          </p:spPr>
        </p:sp>
      </p:grpSp>
      <p:sp>
        <p:nvSpPr>
          <p:cNvPr id="327" name="Rectangles"/>
          <p:cNvSpPr>
            <a:spLocks/>
          </p:cNvSpPr>
          <p:nvPr/>
        </p:nvSpPr>
        <p:spPr>
          <a:xfrm rot="0">
            <a:off x="3386585" y="290292"/>
            <a:ext cx="4109696" cy="769440"/>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4400" b="0" i="0" u="none" strike="noStrike" kern="1200" cap="none" spc="0" baseline="0">
                <a:solidFill>
                  <a:schemeClr val="accent1"/>
                </a:solidFill>
                <a:latin typeface="MadaniArabic-Medium" pitchFamily="2" charset="-78"/>
                <a:ea typeface="等线" pitchFamily="0" charset="0"/>
                <a:cs typeface="MadaniArabic-Medium" pitchFamily="2" charset="-78"/>
              </a:rPr>
              <a:t>ERD </a:t>
            </a:r>
            <a:r>
              <a:rPr lang="en-US" altLang="zh-CN" sz="4400" b="0" i="0" u="none" strike="noStrike" kern="1200" cap="none" spc="0" baseline="0">
                <a:solidFill>
                  <a:schemeClr val="tx1"/>
                </a:solidFill>
                <a:latin typeface="MadaniArabic-Medium" pitchFamily="2" charset="-78"/>
                <a:ea typeface="等线" pitchFamily="0" charset="0"/>
                <a:cs typeface="MadaniArabic-Medium" pitchFamily="2" charset="-78"/>
              </a:rPr>
              <a:t>Diagram</a:t>
            </a:r>
            <a:endParaRPr lang="zh-CN" altLang="en-US" sz="44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grpSp>
        <p:nvGrpSpPr>
          <p:cNvPr id="331" name="Combination"/>
          <p:cNvGrpSpPr>
            <a:grpSpLocks/>
          </p:cNvGrpSpPr>
          <p:nvPr/>
        </p:nvGrpSpPr>
        <p:grpSpPr>
          <a:xfrm>
            <a:off x="3513885" y="874675"/>
            <a:ext cx="4913569" cy="379656"/>
            <a:chOff x="3513885" y="874675"/>
            <a:chExt cx="4913569" cy="379656"/>
          </a:xfrm>
        </p:grpSpPr>
        <p:sp>
          <p:nvSpPr>
            <p:cNvPr id="328" name="Rectangles"/>
            <p:cNvSpPr>
              <a:spLocks/>
            </p:cNvSpPr>
            <p:nvPr/>
          </p:nvSpPr>
          <p:spPr>
            <a:xfrm rot="0">
              <a:off x="4895143" y="874675"/>
              <a:ext cx="2165972" cy="379656"/>
            </a:xfrm>
            <a:prstGeom prst="rect"/>
            <a:noFill/>
            <a:ln w="12700" cmpd="sng" cap="flat">
              <a:noFill/>
              <a:prstDash val="solid"/>
              <a:miter/>
            </a:ln>
          </p:spPr>
        </p:sp>
        <p:sp>
          <p:nvSpPr>
            <p:cNvPr id="329" name="Straight line"/>
            <p:cNvSpPr>
              <a:spLocks/>
            </p:cNvSpPr>
            <p:nvPr/>
          </p:nvSpPr>
          <p:spPr>
            <a:xfrm rot="0">
              <a:off x="7046196" y="1051539"/>
              <a:ext cx="1381258" cy="0"/>
            </a:xfrm>
            <a:prstGeom prst="line"/>
            <a:noFill/>
            <a:ln w="6350" cmpd="sng" cap="flat">
              <a:solidFill>
                <a:srgbClr val="D9D9D9"/>
              </a:solidFill>
              <a:prstDash val="solid"/>
              <a:round/>
            </a:ln>
          </p:spPr>
        </p:sp>
        <p:sp>
          <p:nvSpPr>
            <p:cNvPr id="330" name="Straight line"/>
            <p:cNvSpPr>
              <a:spLocks/>
            </p:cNvSpPr>
            <p:nvPr/>
          </p:nvSpPr>
          <p:spPr>
            <a:xfrm rot="0">
              <a:off x="3513885" y="1051539"/>
              <a:ext cx="2720322" cy="12965"/>
            </a:xfrm>
            <a:prstGeom prst="line"/>
            <a:noFill/>
            <a:ln w="6350" cmpd="sng" cap="flat">
              <a:solidFill>
                <a:srgbClr val="5B9BD5"/>
              </a:solidFill>
              <a:prstDash val="solid"/>
              <a:miter/>
            </a:ln>
          </p:spPr>
        </p:sp>
      </p:grpSp>
      <p:sp>
        <p:nvSpPr>
          <p:cNvPr id="332" name="Rounded rectangle"/>
          <p:cNvSpPr>
            <a:spLocks/>
          </p:cNvSpPr>
          <p:nvPr/>
        </p:nvSpPr>
        <p:spPr>
          <a:xfrm rot="0">
            <a:off x="1570623" y="1102657"/>
            <a:ext cx="9997531" cy="5530938"/>
          </a:xfrm>
          <a:prstGeom prst="roundRect">
            <a:avLst>
              <a:gd name="adj" fmla="val 16666"/>
            </a:avLst>
          </a:prstGeom>
          <a:blipFill rotWithShape="1">
            <a:blip r:embed="rId1"/>
            <a:stretch/>
          </a:blipFill>
          <a:ln w="12700" cmpd="sng" cap="flat">
            <a:solidFill>
              <a:srgbClr val="172C51"/>
            </a:solidFill>
            <a:prstDash val="solid"/>
            <a:miter/>
          </a:ln>
        </p:spPr>
      </p:sp>
    </p:spTree>
    <p:extLst>
      <p:ext uri="{BB962C8B-B14F-4D97-AF65-F5344CB8AC3E}">
        <p14:creationId xmlns:p14="http://schemas.microsoft.com/office/powerpoint/2010/main" val="270356125"/>
      </p:ext>
    </p:extLst>
  </p:cSld>
  <p:clrMapOvr>
    <a:masterClrMapping/>
  </p:clrMapOvr>
  <p:transition spd="slow">
    <p:comb/>
  </p:transition>
</p:sld>
</file>

<file path=ppt/slides/slide14.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40" name="Oval"/>
          <p:cNvSpPr>
            <a:spLocks/>
          </p:cNvSpPr>
          <p:nvPr/>
        </p:nvSpPr>
        <p:spPr>
          <a:xfrm rot="0">
            <a:off x="6936263" y="1930399"/>
            <a:ext cx="6840415" cy="6840415"/>
          </a:xfrm>
          <a:prstGeom prst="ellipse"/>
          <a:gradFill rotWithShape="1">
            <a:gsLst>
              <a:gs pos="0">
                <a:srgbClr val="76E6D5">
                  <a:alpha val="100000"/>
                </a:srgbClr>
              </a:gs>
              <a:gs pos="100000">
                <a:srgbClr val="1682EE">
                  <a:alpha val="100000"/>
                </a:srgbClr>
              </a:gs>
            </a:gsLst>
            <a:lin ang="12600000" scaled="1"/>
          </a:gradFill>
          <a:ln w="12700" cmpd="sng" cap="flat">
            <a:noFill/>
            <a:prstDash val="solid"/>
            <a:round/>
          </a:ln>
          <a:effectLst>
            <a:outerShdw sx="100000" sy="100000" algn="r" rotWithShape="0" blurRad="127000" dist="38100" dir="10800000">
              <a:srgbClr val="000000">
                <a:alpha val="9803"/>
              </a:srgbClr>
            </a:outerShdw>
          </a:effectLst>
        </p:spPr>
      </p:sp>
      <p:sp>
        <p:nvSpPr>
          <p:cNvPr id="341" name="Rectangles"/>
          <p:cNvSpPr>
            <a:spLocks/>
          </p:cNvSpPr>
          <p:nvPr/>
        </p:nvSpPr>
        <p:spPr>
          <a:xfrm rot="0">
            <a:off x="685711" y="967236"/>
            <a:ext cx="5601213" cy="769440"/>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ctr" eaLnBrk="1" latinLnBrk="0" hangingPunct="1">
              <a:lnSpc>
                <a:spcPct val="100000"/>
              </a:lnSpc>
              <a:spcBef>
                <a:spcPts val="0"/>
              </a:spcBef>
              <a:spcAft>
                <a:spcPts val="0"/>
              </a:spcAft>
              <a:buNone/>
            </a:pPr>
            <a:r>
              <a:rPr lang="en-US" altLang="zh-CN" sz="4400" b="1" i="0" u="none" strike="noStrike" kern="1200" cap="none" spc="0" baseline="0">
                <a:solidFill>
                  <a:srgbClr val="000000"/>
                </a:solidFill>
                <a:latin typeface="Barlow" pitchFamily="2" charset="0"/>
                <a:ea typeface="等线" pitchFamily="0" charset="0"/>
                <a:cs typeface="Calibri" pitchFamily="0" charset="0"/>
              </a:rPr>
              <a:t>System </a:t>
            </a:r>
            <a:r>
              <a:rPr lang="en-US" altLang="zh-CN" sz="4400" b="1" i="0" u="none" strike="noStrike" kern="1200" cap="none" spc="0" baseline="0">
                <a:solidFill>
                  <a:schemeClr val="accent1"/>
                </a:solidFill>
                <a:latin typeface="Barlow" pitchFamily="2" charset="0"/>
                <a:ea typeface="等线" pitchFamily="0" charset="0"/>
                <a:cs typeface="Calibri" pitchFamily="0" charset="0"/>
              </a:rPr>
              <a:t>requirements</a:t>
            </a:r>
            <a:endParaRPr lang="zh-CN" altLang="en-US" sz="4400" b="0" i="0" u="none" strike="noStrike" kern="1200" cap="none" spc="0" baseline="0">
              <a:solidFill>
                <a:schemeClr val="accent1"/>
              </a:solidFill>
              <a:latin typeface="Barlow" pitchFamily="2" charset="0"/>
              <a:ea typeface="等线" pitchFamily="0" charset="0"/>
              <a:cs typeface="Calibri" pitchFamily="0" charset="0"/>
            </a:endParaRPr>
          </a:p>
        </p:txBody>
      </p:sp>
      <p:grpSp>
        <p:nvGrpSpPr>
          <p:cNvPr id="345" name="Combination"/>
          <p:cNvGrpSpPr>
            <a:grpSpLocks/>
          </p:cNvGrpSpPr>
          <p:nvPr/>
        </p:nvGrpSpPr>
        <p:grpSpPr>
          <a:xfrm>
            <a:off x="1459610" y="4181861"/>
            <a:ext cx="316025" cy="281478"/>
            <a:chOff x="1459610" y="4181861"/>
            <a:chExt cx="316025" cy="281478"/>
          </a:xfrm>
        </p:grpSpPr>
        <p:sp>
          <p:nvSpPr>
            <p:cNvPr id="342" name="曲线"/>
            <p:cNvSpPr>
              <a:spLocks/>
            </p:cNvSpPr>
            <p:nvPr/>
          </p:nvSpPr>
          <p:spPr>
            <a:xfrm rot="0">
              <a:off x="1459610" y="4181861"/>
              <a:ext cx="316024" cy="223903"/>
            </a:xfrm>
            <a:custGeom>
              <a:gdLst>
                <a:gd name="T1" fmla="*/ 0 w 21600"/>
                <a:gd name="T2" fmla="*/ 0 h 21600"/>
                <a:gd name="T3" fmla="*/ 21600 w 21600"/>
                <a:gd name="T4" fmla="*/ 21600 h 21600"/>
              </a:gdLst>
              <a:rect l="T1" t="T2" r="T3" b="T4"/>
              <a:pathLst>
                <a:path w="21600" h="21600">
                  <a:moveTo>
                    <a:pt x="11683" y="6750"/>
                  </a:moveTo>
                  <a:cubicBezTo>
                    <a:pt x="15622" y="6750"/>
                    <a:pt x="15622" y="6750"/>
                    <a:pt x="15622" y="6750"/>
                  </a:cubicBezTo>
                  <a:cubicBezTo>
                    <a:pt x="15622" y="12342"/>
                    <a:pt x="15622" y="12342"/>
                    <a:pt x="15622" y="12342"/>
                  </a:cubicBezTo>
                  <a:cubicBezTo>
                    <a:pt x="21600" y="6171"/>
                    <a:pt x="21600" y="6171"/>
                    <a:pt x="21600" y="6171"/>
                  </a:cubicBezTo>
                  <a:cubicBezTo>
                    <a:pt x="15622" y="0"/>
                    <a:pt x="15622" y="0"/>
                    <a:pt x="15622" y="0"/>
                  </a:cubicBezTo>
                  <a:cubicBezTo>
                    <a:pt x="15622" y="5592"/>
                    <a:pt x="15622" y="5592"/>
                    <a:pt x="15622" y="5592"/>
                  </a:cubicBezTo>
                  <a:cubicBezTo>
                    <a:pt x="11683" y="5592"/>
                    <a:pt x="11683" y="5592"/>
                    <a:pt x="11683" y="5592"/>
                  </a:cubicBezTo>
                  <a:cubicBezTo>
                    <a:pt x="8558" y="5592"/>
                    <a:pt x="6113" y="9064"/>
                    <a:pt x="6113" y="13500"/>
                  </a:cubicBezTo>
                  <a:cubicBezTo>
                    <a:pt x="6113" y="17357"/>
                    <a:pt x="3939" y="20250"/>
                    <a:pt x="1358" y="20250"/>
                  </a:cubicBezTo>
                  <a:cubicBezTo>
                    <a:pt x="407" y="20250"/>
                    <a:pt x="407" y="20250"/>
                    <a:pt x="407" y="20250"/>
                  </a:cubicBezTo>
                  <a:cubicBezTo>
                    <a:pt x="135" y="20250"/>
                    <a:pt x="0" y="20635"/>
                    <a:pt x="0" y="21021"/>
                  </a:cubicBezTo>
                  <a:cubicBezTo>
                    <a:pt x="0" y="21214"/>
                    <a:pt x="135" y="21600"/>
                    <a:pt x="407" y="21600"/>
                  </a:cubicBezTo>
                  <a:cubicBezTo>
                    <a:pt x="1358" y="21600"/>
                    <a:pt x="1358" y="21600"/>
                    <a:pt x="1358" y="21600"/>
                  </a:cubicBezTo>
                  <a:cubicBezTo>
                    <a:pt x="4483" y="21600"/>
                    <a:pt x="6928" y="17935"/>
                    <a:pt x="6928" y="13500"/>
                  </a:cubicBezTo>
                  <a:cubicBezTo>
                    <a:pt x="6928" y="9835"/>
                    <a:pt x="9101" y="6750"/>
                    <a:pt x="11683" y="6750"/>
                  </a:cubicBezTo>
                </a:path>
                <a:path w="21600" h="21600">
                  <a:moveTo>
                    <a:pt x="16573" y="2507"/>
                  </a:moveTo>
                  <a:cubicBezTo>
                    <a:pt x="20105" y="6171"/>
                    <a:pt x="20105" y="6171"/>
                    <a:pt x="20105" y="6171"/>
                  </a:cubicBezTo>
                  <a:cubicBezTo>
                    <a:pt x="16573" y="9835"/>
                    <a:pt x="16573" y="9835"/>
                    <a:pt x="16573" y="9835"/>
                  </a:cubicBezTo>
                  <a:lnTo>
                    <a:pt x="16573" y="2507"/>
                  </a:lnTo>
                </a:path>
                <a:path w="21600" h="21600">
                  <a:moveTo>
                    <a:pt x="16573" y="2507"/>
                  </a:moveTo>
                  <a:cubicBezTo>
                    <a:pt x="16573" y="2507"/>
                    <a:pt x="16573" y="2507"/>
                    <a:pt x="16573" y="2507"/>
                  </a:cubicBezTo>
                  <a:close/>
                </a:path>
              </a:pathLst>
            </a:custGeom>
            <a:solidFill>
              <a:schemeClr val="bg1"/>
            </a:solidFill>
            <a:ln cmpd="sng" cap="flat">
              <a:noFill/>
              <a:prstDash val="solid"/>
              <a:round/>
            </a:ln>
          </p:spPr>
        </p:sp>
        <p:sp>
          <p:nvSpPr>
            <p:cNvPr id="343" name="曲线"/>
            <p:cNvSpPr>
              <a:spLocks/>
            </p:cNvSpPr>
            <p:nvPr/>
          </p:nvSpPr>
          <p:spPr>
            <a:xfrm rot="0">
              <a:off x="1459610" y="4239437"/>
              <a:ext cx="76766" cy="31986"/>
            </a:xfrm>
            <a:custGeom>
              <a:gdLst>
                <a:gd name="T1" fmla="*/ 0 w 21600"/>
                <a:gd name="T2" fmla="*/ 0 h 21600"/>
                <a:gd name="T3" fmla="*/ 21600 w 21600"/>
                <a:gd name="T4" fmla="*/ 21600 h 21600"/>
              </a:gdLst>
              <a:rect l="T1" t="T2" r="T3" b="T4"/>
              <a:pathLst>
                <a:path w="21600" h="21600">
                  <a:moveTo>
                    <a:pt x="1661" y="8099"/>
                  </a:moveTo>
                  <a:cubicBezTo>
                    <a:pt x="5538" y="8099"/>
                    <a:pt x="5538" y="8099"/>
                    <a:pt x="5538" y="8099"/>
                  </a:cubicBezTo>
                  <a:cubicBezTo>
                    <a:pt x="9969" y="8099"/>
                    <a:pt x="14953" y="12149"/>
                    <a:pt x="18277" y="20249"/>
                  </a:cubicBezTo>
                  <a:cubicBezTo>
                    <a:pt x="18830" y="21600"/>
                    <a:pt x="18830" y="21600"/>
                    <a:pt x="19384" y="21600"/>
                  </a:cubicBezTo>
                  <a:cubicBezTo>
                    <a:pt x="19938" y="21600"/>
                    <a:pt x="20492" y="21600"/>
                    <a:pt x="21046" y="20249"/>
                  </a:cubicBezTo>
                  <a:cubicBezTo>
                    <a:pt x="21600" y="17550"/>
                    <a:pt x="21600" y="14850"/>
                    <a:pt x="20492" y="13500"/>
                  </a:cubicBezTo>
                  <a:cubicBezTo>
                    <a:pt x="16615" y="4049"/>
                    <a:pt x="11076" y="0"/>
                    <a:pt x="5538" y="0"/>
                  </a:cubicBezTo>
                  <a:cubicBezTo>
                    <a:pt x="1661" y="0"/>
                    <a:pt x="1661" y="0"/>
                    <a:pt x="1661" y="0"/>
                  </a:cubicBezTo>
                  <a:cubicBezTo>
                    <a:pt x="553" y="0"/>
                    <a:pt x="0" y="1350"/>
                    <a:pt x="0" y="4049"/>
                  </a:cubicBezTo>
                  <a:cubicBezTo>
                    <a:pt x="0" y="6749"/>
                    <a:pt x="553" y="8099"/>
                    <a:pt x="1661" y="8099"/>
                  </a:cubicBezTo>
                </a:path>
                <a:path w="21600" h="21600">
                  <a:moveTo>
                    <a:pt x="1661" y="8099"/>
                  </a:moveTo>
                  <a:cubicBezTo>
                    <a:pt x="1661" y="8099"/>
                    <a:pt x="1661" y="8099"/>
                    <a:pt x="1661" y="8099"/>
                  </a:cubicBezTo>
                  <a:close/>
                </a:path>
              </a:pathLst>
            </a:custGeom>
            <a:solidFill>
              <a:schemeClr val="bg1"/>
            </a:solidFill>
            <a:ln cmpd="sng" cap="flat">
              <a:noFill/>
              <a:prstDash val="solid"/>
              <a:round/>
            </a:ln>
          </p:spPr>
        </p:sp>
        <p:sp>
          <p:nvSpPr>
            <p:cNvPr id="344" name="曲线"/>
            <p:cNvSpPr>
              <a:spLocks/>
            </p:cNvSpPr>
            <p:nvPr/>
          </p:nvSpPr>
          <p:spPr>
            <a:xfrm rot="0">
              <a:off x="1572202" y="4335395"/>
              <a:ext cx="203432" cy="127945"/>
            </a:xfrm>
            <a:custGeom>
              <a:gdLst>
                <a:gd name="T1" fmla="*/ 0 w 21600"/>
                <a:gd name="T2" fmla="*/ 0 h 21600"/>
                <a:gd name="T3" fmla="*/ 21600 w 21600"/>
                <a:gd name="T4" fmla="*/ 21600 h 21600"/>
              </a:gdLst>
              <a:rect l="T1" t="T2" r="T3" b="T4"/>
              <a:pathLst>
                <a:path w="21600" h="21600">
                  <a:moveTo>
                    <a:pt x="12282" y="9449"/>
                  </a:moveTo>
                  <a:cubicBezTo>
                    <a:pt x="6141" y="9449"/>
                    <a:pt x="6141" y="9449"/>
                    <a:pt x="6141" y="9449"/>
                  </a:cubicBezTo>
                  <a:cubicBezTo>
                    <a:pt x="4447" y="9449"/>
                    <a:pt x="2752" y="8437"/>
                    <a:pt x="1270" y="6750"/>
                  </a:cubicBezTo>
                  <a:cubicBezTo>
                    <a:pt x="1058" y="6412"/>
                    <a:pt x="635" y="6412"/>
                    <a:pt x="423" y="6750"/>
                  </a:cubicBezTo>
                  <a:cubicBezTo>
                    <a:pt x="0" y="7087"/>
                    <a:pt x="211" y="7762"/>
                    <a:pt x="423" y="8099"/>
                  </a:cubicBezTo>
                  <a:cubicBezTo>
                    <a:pt x="1905" y="10462"/>
                    <a:pt x="4023" y="11812"/>
                    <a:pt x="6141" y="11812"/>
                  </a:cubicBezTo>
                  <a:cubicBezTo>
                    <a:pt x="12282" y="11812"/>
                    <a:pt x="12282" y="11812"/>
                    <a:pt x="12282" y="11812"/>
                  </a:cubicBezTo>
                  <a:cubicBezTo>
                    <a:pt x="12282" y="21599"/>
                    <a:pt x="12282" y="21599"/>
                    <a:pt x="12282" y="21599"/>
                  </a:cubicBezTo>
                  <a:cubicBezTo>
                    <a:pt x="21600" y="10799"/>
                    <a:pt x="21600" y="10799"/>
                    <a:pt x="21600" y="10799"/>
                  </a:cubicBezTo>
                  <a:cubicBezTo>
                    <a:pt x="12282" y="0"/>
                    <a:pt x="12282" y="0"/>
                    <a:pt x="12282" y="0"/>
                  </a:cubicBezTo>
                  <a:lnTo>
                    <a:pt x="12282" y="9449"/>
                  </a:lnTo>
                </a:path>
                <a:path w="21600" h="21600">
                  <a:moveTo>
                    <a:pt x="13764" y="4050"/>
                  </a:moveTo>
                  <a:cubicBezTo>
                    <a:pt x="19270" y="10799"/>
                    <a:pt x="19270" y="10799"/>
                    <a:pt x="19270" y="10799"/>
                  </a:cubicBezTo>
                  <a:cubicBezTo>
                    <a:pt x="13764" y="17212"/>
                    <a:pt x="13764" y="17212"/>
                    <a:pt x="13764" y="17212"/>
                  </a:cubicBezTo>
                  <a:lnTo>
                    <a:pt x="13764" y="4050"/>
                  </a:lnTo>
                </a:path>
                <a:path w="21600" h="21600">
                  <a:moveTo>
                    <a:pt x="13764" y="4050"/>
                  </a:moveTo>
                  <a:cubicBezTo>
                    <a:pt x="13764" y="4050"/>
                    <a:pt x="13764" y="4050"/>
                    <a:pt x="13764" y="4050"/>
                  </a:cubicBezTo>
                  <a:close/>
                </a:path>
              </a:pathLst>
            </a:custGeom>
            <a:solidFill>
              <a:schemeClr val="bg1"/>
            </a:solidFill>
            <a:ln cmpd="sng" cap="flat">
              <a:noFill/>
              <a:prstDash val="solid"/>
              <a:round/>
            </a:ln>
          </p:spPr>
        </p:sp>
      </p:grpSp>
      <p:grpSp>
        <p:nvGrpSpPr>
          <p:cNvPr id="351" name="Combination"/>
          <p:cNvGrpSpPr>
            <a:grpSpLocks/>
          </p:cNvGrpSpPr>
          <p:nvPr/>
        </p:nvGrpSpPr>
        <p:grpSpPr>
          <a:xfrm>
            <a:off x="2977967" y="4215723"/>
            <a:ext cx="299391" cy="396631"/>
            <a:chOff x="2977967" y="4215723"/>
            <a:chExt cx="299391" cy="396631"/>
          </a:xfrm>
        </p:grpSpPr>
        <p:sp>
          <p:nvSpPr>
            <p:cNvPr id="346" name="曲线"/>
            <p:cNvSpPr>
              <a:spLocks/>
            </p:cNvSpPr>
            <p:nvPr/>
          </p:nvSpPr>
          <p:spPr>
            <a:xfrm rot="0">
              <a:off x="2977967" y="4556057"/>
              <a:ext cx="55016" cy="56295"/>
            </a:xfrm>
            <a:custGeom>
              <a:gdLst>
                <a:gd name="T1" fmla="*/ 0 w 21600"/>
                <a:gd name="T2" fmla="*/ 0 h 21600"/>
                <a:gd name="T3" fmla="*/ 21600 w 21600"/>
                <a:gd name="T4" fmla="*/ 21600 h 21600"/>
              </a:gdLst>
              <a:rect l="T1" t="T2" r="T3" b="T4"/>
              <a:pathLst>
                <a:path w="21600" h="21600">
                  <a:moveTo>
                    <a:pt x="19200" y="21600"/>
                  </a:moveTo>
                  <a:cubicBezTo>
                    <a:pt x="8399" y="21600"/>
                    <a:pt x="0" y="13199"/>
                    <a:pt x="0" y="2399"/>
                  </a:cubicBezTo>
                  <a:cubicBezTo>
                    <a:pt x="0" y="1199"/>
                    <a:pt x="1200" y="0"/>
                    <a:pt x="2399" y="0"/>
                  </a:cubicBezTo>
                  <a:cubicBezTo>
                    <a:pt x="3599" y="0"/>
                    <a:pt x="4799" y="1199"/>
                    <a:pt x="4799" y="2399"/>
                  </a:cubicBezTo>
                  <a:cubicBezTo>
                    <a:pt x="4799" y="10800"/>
                    <a:pt x="10800" y="16800"/>
                    <a:pt x="19200" y="16800"/>
                  </a:cubicBezTo>
                  <a:cubicBezTo>
                    <a:pt x="20399" y="16800"/>
                    <a:pt x="21600" y="18000"/>
                    <a:pt x="21600" y="19200"/>
                  </a:cubicBezTo>
                  <a:cubicBezTo>
                    <a:pt x="21600" y="20400"/>
                    <a:pt x="20399" y="21600"/>
                    <a:pt x="19200" y="21600"/>
                  </a:cubicBezTo>
                  <a:close/>
                </a:path>
              </a:pathLst>
            </a:custGeom>
            <a:solidFill>
              <a:schemeClr val="bg1"/>
            </a:solidFill>
            <a:ln cmpd="sng" cap="flat">
              <a:noFill/>
              <a:prstDash val="solid"/>
              <a:round/>
            </a:ln>
          </p:spPr>
        </p:sp>
        <p:sp>
          <p:nvSpPr>
            <p:cNvPr id="347" name="曲线"/>
            <p:cNvSpPr>
              <a:spLocks/>
            </p:cNvSpPr>
            <p:nvPr/>
          </p:nvSpPr>
          <p:spPr>
            <a:xfrm rot="0">
              <a:off x="2977967" y="4240033"/>
              <a:ext cx="11515" cy="328819"/>
            </a:xfrm>
            <a:custGeom>
              <a:gdLst>
                <a:gd name="T1" fmla="*/ 0 w 21600"/>
                <a:gd name="T2" fmla="*/ 0 h 21600"/>
                <a:gd name="T3" fmla="*/ 21600 w 21600"/>
                <a:gd name="T4" fmla="*/ 21600 h 21600"/>
              </a:gdLst>
              <a:rect l="T1" t="T2" r="T3" b="T4"/>
              <a:pathLst>
                <a:path w="21600" h="21600">
                  <a:moveTo>
                    <a:pt x="10800" y="21600"/>
                  </a:moveTo>
                  <a:cubicBezTo>
                    <a:pt x="5400" y="21600"/>
                    <a:pt x="0" y="21396"/>
                    <a:pt x="0" y="21192"/>
                  </a:cubicBezTo>
                  <a:cubicBezTo>
                    <a:pt x="0" y="407"/>
                    <a:pt x="0" y="407"/>
                    <a:pt x="0" y="407"/>
                  </a:cubicBezTo>
                  <a:cubicBezTo>
                    <a:pt x="0" y="203"/>
                    <a:pt x="5400" y="0"/>
                    <a:pt x="10800" y="0"/>
                  </a:cubicBezTo>
                  <a:cubicBezTo>
                    <a:pt x="16200" y="0"/>
                    <a:pt x="21600" y="203"/>
                    <a:pt x="21600" y="407"/>
                  </a:cubicBezTo>
                  <a:cubicBezTo>
                    <a:pt x="21600" y="21192"/>
                    <a:pt x="21600" y="21192"/>
                    <a:pt x="21600" y="21192"/>
                  </a:cubicBezTo>
                  <a:cubicBezTo>
                    <a:pt x="21600" y="21396"/>
                    <a:pt x="16200" y="21600"/>
                    <a:pt x="10800" y="21600"/>
                  </a:cubicBezTo>
                  <a:close/>
                </a:path>
              </a:pathLst>
            </a:custGeom>
            <a:solidFill>
              <a:schemeClr val="bg1"/>
            </a:solidFill>
            <a:ln cmpd="sng" cap="flat">
              <a:noFill/>
              <a:prstDash val="solid"/>
              <a:round/>
            </a:ln>
          </p:spPr>
        </p:sp>
        <p:sp>
          <p:nvSpPr>
            <p:cNvPr id="348" name="曲线"/>
            <p:cNvSpPr>
              <a:spLocks/>
            </p:cNvSpPr>
            <p:nvPr/>
          </p:nvSpPr>
          <p:spPr>
            <a:xfrm rot="0">
              <a:off x="3021468" y="4268181"/>
              <a:ext cx="255889" cy="344173"/>
            </a:xfrm>
            <a:custGeom>
              <a:gdLst>
                <a:gd name="T1" fmla="*/ 0 w 21600"/>
                <a:gd name="T2" fmla="*/ 0 h 21600"/>
                <a:gd name="T3" fmla="*/ 21600 w 21600"/>
                <a:gd name="T4" fmla="*/ 21600 h 21600"/>
              </a:gdLst>
              <a:rect l="T1" t="T2" r="T3" b="T4"/>
              <a:pathLst>
                <a:path w="21600" h="21600">
                  <a:moveTo>
                    <a:pt x="21073" y="21600"/>
                  </a:moveTo>
                  <a:cubicBezTo>
                    <a:pt x="526" y="21600"/>
                    <a:pt x="526" y="21600"/>
                    <a:pt x="526" y="21600"/>
                  </a:cubicBezTo>
                  <a:cubicBezTo>
                    <a:pt x="263" y="21600"/>
                    <a:pt x="0" y="21405"/>
                    <a:pt x="0" y="21210"/>
                  </a:cubicBezTo>
                  <a:cubicBezTo>
                    <a:pt x="0" y="21016"/>
                    <a:pt x="263" y="20821"/>
                    <a:pt x="526" y="20821"/>
                  </a:cubicBezTo>
                  <a:cubicBezTo>
                    <a:pt x="20546" y="20821"/>
                    <a:pt x="20546" y="20821"/>
                    <a:pt x="20546" y="20821"/>
                  </a:cubicBezTo>
                  <a:cubicBezTo>
                    <a:pt x="20546" y="778"/>
                    <a:pt x="20546" y="778"/>
                    <a:pt x="20546" y="778"/>
                  </a:cubicBezTo>
                  <a:cubicBezTo>
                    <a:pt x="526" y="778"/>
                    <a:pt x="526" y="778"/>
                    <a:pt x="526" y="778"/>
                  </a:cubicBezTo>
                  <a:cubicBezTo>
                    <a:pt x="263" y="778"/>
                    <a:pt x="0" y="583"/>
                    <a:pt x="0" y="389"/>
                  </a:cubicBezTo>
                  <a:cubicBezTo>
                    <a:pt x="0" y="194"/>
                    <a:pt x="263" y="0"/>
                    <a:pt x="526" y="0"/>
                  </a:cubicBezTo>
                  <a:cubicBezTo>
                    <a:pt x="21073" y="0"/>
                    <a:pt x="21073" y="0"/>
                    <a:pt x="21073" y="0"/>
                  </a:cubicBezTo>
                  <a:cubicBezTo>
                    <a:pt x="21336" y="0"/>
                    <a:pt x="21600" y="194"/>
                    <a:pt x="21600" y="389"/>
                  </a:cubicBezTo>
                  <a:cubicBezTo>
                    <a:pt x="21600" y="21210"/>
                    <a:pt x="21600" y="21210"/>
                    <a:pt x="21600" y="21210"/>
                  </a:cubicBezTo>
                  <a:cubicBezTo>
                    <a:pt x="21600" y="21405"/>
                    <a:pt x="21336" y="21600"/>
                    <a:pt x="21073" y="21600"/>
                  </a:cubicBezTo>
                  <a:close/>
                </a:path>
              </a:pathLst>
            </a:custGeom>
            <a:solidFill>
              <a:schemeClr val="bg1"/>
            </a:solidFill>
            <a:ln cmpd="sng" cap="flat">
              <a:noFill/>
              <a:prstDash val="solid"/>
              <a:round/>
            </a:ln>
          </p:spPr>
        </p:sp>
        <p:sp>
          <p:nvSpPr>
            <p:cNvPr id="349" name="曲线"/>
            <p:cNvSpPr>
              <a:spLocks/>
            </p:cNvSpPr>
            <p:nvPr/>
          </p:nvSpPr>
          <p:spPr>
            <a:xfrm rot="0">
              <a:off x="2977967" y="4215723"/>
              <a:ext cx="249492" cy="65252"/>
            </a:xfrm>
            <a:custGeom>
              <a:gdLst>
                <a:gd name="T1" fmla="*/ 0 w 21600"/>
                <a:gd name="T2" fmla="*/ 0 h 21600"/>
                <a:gd name="T3" fmla="*/ 21600 w 21600"/>
                <a:gd name="T4" fmla="*/ 21600 h 21600"/>
              </a:gdLst>
              <a:rect l="T1" t="T2" r="T3" b="T4"/>
              <a:pathLst>
                <a:path w="21600" h="21600">
                  <a:moveTo>
                    <a:pt x="21060" y="21600"/>
                  </a:moveTo>
                  <a:cubicBezTo>
                    <a:pt x="20790" y="21600"/>
                    <a:pt x="20520" y="20571"/>
                    <a:pt x="20520" y="19542"/>
                  </a:cubicBezTo>
                  <a:cubicBezTo>
                    <a:pt x="20520" y="3085"/>
                    <a:pt x="20520" y="3085"/>
                    <a:pt x="20520" y="3085"/>
                  </a:cubicBezTo>
                  <a:cubicBezTo>
                    <a:pt x="4320" y="3085"/>
                    <a:pt x="4320" y="3085"/>
                    <a:pt x="4320" y="3085"/>
                  </a:cubicBezTo>
                  <a:cubicBezTo>
                    <a:pt x="2429" y="3085"/>
                    <a:pt x="1079" y="7199"/>
                    <a:pt x="1079" y="10285"/>
                  </a:cubicBezTo>
                  <a:cubicBezTo>
                    <a:pt x="1079" y="14400"/>
                    <a:pt x="2429" y="17485"/>
                    <a:pt x="4320" y="17485"/>
                  </a:cubicBezTo>
                  <a:cubicBezTo>
                    <a:pt x="4589" y="17485"/>
                    <a:pt x="4859" y="18514"/>
                    <a:pt x="4859" y="19542"/>
                  </a:cubicBezTo>
                  <a:cubicBezTo>
                    <a:pt x="4859" y="20571"/>
                    <a:pt x="4589" y="21600"/>
                    <a:pt x="4320" y="21600"/>
                  </a:cubicBezTo>
                  <a:cubicBezTo>
                    <a:pt x="1889" y="21600"/>
                    <a:pt x="0" y="16457"/>
                    <a:pt x="0" y="10285"/>
                  </a:cubicBezTo>
                  <a:cubicBezTo>
                    <a:pt x="0" y="4114"/>
                    <a:pt x="1889" y="0"/>
                    <a:pt x="4320" y="0"/>
                  </a:cubicBezTo>
                  <a:cubicBezTo>
                    <a:pt x="21060" y="0"/>
                    <a:pt x="21060" y="0"/>
                    <a:pt x="21060" y="0"/>
                  </a:cubicBezTo>
                  <a:cubicBezTo>
                    <a:pt x="21330" y="0"/>
                    <a:pt x="21600" y="1028"/>
                    <a:pt x="21600" y="2057"/>
                  </a:cubicBezTo>
                  <a:cubicBezTo>
                    <a:pt x="21600" y="19542"/>
                    <a:pt x="21600" y="19542"/>
                    <a:pt x="21600" y="19542"/>
                  </a:cubicBezTo>
                  <a:cubicBezTo>
                    <a:pt x="21600" y="20571"/>
                    <a:pt x="21330" y="21600"/>
                    <a:pt x="21060" y="21600"/>
                  </a:cubicBezTo>
                  <a:close/>
                </a:path>
              </a:pathLst>
            </a:custGeom>
            <a:solidFill>
              <a:schemeClr val="bg1"/>
            </a:solidFill>
            <a:ln cmpd="sng" cap="flat">
              <a:noFill/>
              <a:prstDash val="solid"/>
              <a:round/>
            </a:ln>
          </p:spPr>
        </p:sp>
        <p:sp>
          <p:nvSpPr>
            <p:cNvPr id="350" name="曲线"/>
            <p:cNvSpPr>
              <a:spLocks/>
            </p:cNvSpPr>
            <p:nvPr/>
          </p:nvSpPr>
          <p:spPr>
            <a:xfrm rot="0">
              <a:off x="3021468" y="4268181"/>
              <a:ext cx="102355" cy="161210"/>
            </a:xfrm>
            <a:custGeom>
              <a:gdLst>
                <a:gd name="T1" fmla="*/ 0 w 21600"/>
                <a:gd name="T2" fmla="*/ 0 h 21600"/>
                <a:gd name="T3" fmla="*/ 21600 w 21600"/>
                <a:gd name="T4" fmla="*/ 21600 h 21600"/>
              </a:gdLst>
              <a:rect l="T1" t="T2" r="T3" b="T4"/>
              <a:pathLst>
                <a:path w="21600" h="21600">
                  <a:moveTo>
                    <a:pt x="1309" y="21600"/>
                  </a:moveTo>
                  <a:cubicBezTo>
                    <a:pt x="1309" y="21600"/>
                    <a:pt x="654" y="21600"/>
                    <a:pt x="654" y="21600"/>
                  </a:cubicBezTo>
                  <a:cubicBezTo>
                    <a:pt x="0" y="21184"/>
                    <a:pt x="0" y="21184"/>
                    <a:pt x="0" y="20769"/>
                  </a:cubicBezTo>
                  <a:cubicBezTo>
                    <a:pt x="0" y="830"/>
                    <a:pt x="0" y="830"/>
                    <a:pt x="0" y="830"/>
                  </a:cubicBezTo>
                  <a:cubicBezTo>
                    <a:pt x="0" y="415"/>
                    <a:pt x="654" y="0"/>
                    <a:pt x="1309" y="0"/>
                  </a:cubicBezTo>
                  <a:cubicBezTo>
                    <a:pt x="20290" y="0"/>
                    <a:pt x="20290" y="0"/>
                    <a:pt x="20290" y="0"/>
                  </a:cubicBezTo>
                  <a:cubicBezTo>
                    <a:pt x="20945" y="0"/>
                    <a:pt x="21600" y="415"/>
                    <a:pt x="21600" y="830"/>
                  </a:cubicBezTo>
                  <a:cubicBezTo>
                    <a:pt x="21600" y="20769"/>
                    <a:pt x="21600" y="20769"/>
                    <a:pt x="21600" y="20769"/>
                  </a:cubicBezTo>
                  <a:cubicBezTo>
                    <a:pt x="21600" y="21184"/>
                    <a:pt x="20945" y="21184"/>
                    <a:pt x="20945" y="21600"/>
                  </a:cubicBezTo>
                  <a:cubicBezTo>
                    <a:pt x="20290" y="21600"/>
                    <a:pt x="19636" y="21600"/>
                    <a:pt x="19636" y="21184"/>
                  </a:cubicBezTo>
                  <a:cubicBezTo>
                    <a:pt x="10472" y="16199"/>
                    <a:pt x="10472" y="16199"/>
                    <a:pt x="10472" y="16199"/>
                  </a:cubicBezTo>
                  <a:cubicBezTo>
                    <a:pt x="1963" y="21184"/>
                    <a:pt x="1963" y="21184"/>
                    <a:pt x="1963" y="21184"/>
                  </a:cubicBezTo>
                  <a:cubicBezTo>
                    <a:pt x="1963" y="21600"/>
                    <a:pt x="1309" y="21600"/>
                    <a:pt x="1309" y="21600"/>
                  </a:cubicBezTo>
                </a:path>
                <a:path w="21600" h="21600">
                  <a:moveTo>
                    <a:pt x="10472" y="14538"/>
                  </a:moveTo>
                  <a:cubicBezTo>
                    <a:pt x="11127" y="14538"/>
                    <a:pt x="11127" y="14538"/>
                    <a:pt x="11781" y="14538"/>
                  </a:cubicBezTo>
                  <a:cubicBezTo>
                    <a:pt x="18981" y="19107"/>
                    <a:pt x="18981" y="19107"/>
                    <a:pt x="18981" y="19107"/>
                  </a:cubicBezTo>
                  <a:cubicBezTo>
                    <a:pt x="18981" y="1661"/>
                    <a:pt x="18981" y="1661"/>
                    <a:pt x="18981" y="1661"/>
                  </a:cubicBezTo>
                  <a:cubicBezTo>
                    <a:pt x="2618" y="1661"/>
                    <a:pt x="2618" y="1661"/>
                    <a:pt x="2618" y="1661"/>
                  </a:cubicBezTo>
                  <a:cubicBezTo>
                    <a:pt x="2618" y="19107"/>
                    <a:pt x="2618" y="19107"/>
                    <a:pt x="2618" y="19107"/>
                  </a:cubicBezTo>
                  <a:cubicBezTo>
                    <a:pt x="9818" y="14538"/>
                    <a:pt x="9818" y="14538"/>
                    <a:pt x="9818" y="14538"/>
                  </a:cubicBezTo>
                  <a:cubicBezTo>
                    <a:pt x="10472" y="14538"/>
                    <a:pt x="10472" y="14538"/>
                    <a:pt x="10472" y="14538"/>
                  </a:cubicBezTo>
                  <a:close/>
                </a:path>
              </a:pathLst>
            </a:custGeom>
            <a:solidFill>
              <a:schemeClr val="bg1"/>
            </a:solidFill>
            <a:ln cmpd="sng" cap="flat">
              <a:noFill/>
              <a:prstDash val="solid"/>
              <a:round/>
            </a:ln>
          </p:spPr>
        </p:sp>
      </p:grpSp>
      <p:sp>
        <p:nvSpPr>
          <p:cNvPr id="352"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14</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grpSp>
        <p:nvGrpSpPr>
          <p:cNvPr id="356" name="Combination"/>
          <p:cNvGrpSpPr>
            <a:grpSpLocks/>
          </p:cNvGrpSpPr>
          <p:nvPr/>
        </p:nvGrpSpPr>
        <p:grpSpPr>
          <a:xfrm>
            <a:off x="1561210" y="4283461"/>
            <a:ext cx="316025" cy="281478"/>
            <a:chOff x="1561210" y="4283461"/>
            <a:chExt cx="316025" cy="281478"/>
          </a:xfrm>
        </p:grpSpPr>
        <p:sp>
          <p:nvSpPr>
            <p:cNvPr id="353" name="曲线"/>
            <p:cNvSpPr>
              <a:spLocks/>
            </p:cNvSpPr>
            <p:nvPr/>
          </p:nvSpPr>
          <p:spPr>
            <a:xfrm rot="0">
              <a:off x="1561210" y="4283461"/>
              <a:ext cx="316024" cy="223903"/>
            </a:xfrm>
            <a:custGeom>
              <a:gdLst>
                <a:gd name="T1" fmla="*/ 0 w 21600"/>
                <a:gd name="T2" fmla="*/ 0 h 21600"/>
                <a:gd name="T3" fmla="*/ 21600 w 21600"/>
                <a:gd name="T4" fmla="*/ 21600 h 21600"/>
              </a:gdLst>
              <a:rect l="T1" t="T2" r="T3" b="T4"/>
              <a:pathLst>
                <a:path w="21600" h="21600">
                  <a:moveTo>
                    <a:pt x="11683" y="6750"/>
                  </a:moveTo>
                  <a:cubicBezTo>
                    <a:pt x="15622" y="6750"/>
                    <a:pt x="15622" y="6750"/>
                    <a:pt x="15622" y="6750"/>
                  </a:cubicBezTo>
                  <a:cubicBezTo>
                    <a:pt x="15622" y="12342"/>
                    <a:pt x="15622" y="12342"/>
                    <a:pt x="15622" y="12342"/>
                  </a:cubicBezTo>
                  <a:cubicBezTo>
                    <a:pt x="21600" y="6171"/>
                    <a:pt x="21600" y="6171"/>
                    <a:pt x="21600" y="6171"/>
                  </a:cubicBezTo>
                  <a:cubicBezTo>
                    <a:pt x="15622" y="0"/>
                    <a:pt x="15622" y="0"/>
                    <a:pt x="15622" y="0"/>
                  </a:cubicBezTo>
                  <a:cubicBezTo>
                    <a:pt x="15622" y="5592"/>
                    <a:pt x="15622" y="5592"/>
                    <a:pt x="15622" y="5592"/>
                  </a:cubicBezTo>
                  <a:cubicBezTo>
                    <a:pt x="11683" y="5592"/>
                    <a:pt x="11683" y="5592"/>
                    <a:pt x="11683" y="5592"/>
                  </a:cubicBezTo>
                  <a:cubicBezTo>
                    <a:pt x="8558" y="5592"/>
                    <a:pt x="6113" y="9064"/>
                    <a:pt x="6113" y="13500"/>
                  </a:cubicBezTo>
                  <a:cubicBezTo>
                    <a:pt x="6113" y="17357"/>
                    <a:pt x="3939" y="20250"/>
                    <a:pt x="1358" y="20250"/>
                  </a:cubicBezTo>
                  <a:cubicBezTo>
                    <a:pt x="407" y="20250"/>
                    <a:pt x="407" y="20250"/>
                    <a:pt x="407" y="20250"/>
                  </a:cubicBezTo>
                  <a:cubicBezTo>
                    <a:pt x="135" y="20250"/>
                    <a:pt x="0" y="20635"/>
                    <a:pt x="0" y="21021"/>
                  </a:cubicBezTo>
                  <a:cubicBezTo>
                    <a:pt x="0" y="21214"/>
                    <a:pt x="135" y="21600"/>
                    <a:pt x="407" y="21600"/>
                  </a:cubicBezTo>
                  <a:cubicBezTo>
                    <a:pt x="1358" y="21600"/>
                    <a:pt x="1358" y="21600"/>
                    <a:pt x="1358" y="21600"/>
                  </a:cubicBezTo>
                  <a:cubicBezTo>
                    <a:pt x="4483" y="21600"/>
                    <a:pt x="6928" y="17935"/>
                    <a:pt x="6928" y="13500"/>
                  </a:cubicBezTo>
                  <a:cubicBezTo>
                    <a:pt x="6928" y="9835"/>
                    <a:pt x="9101" y="6750"/>
                    <a:pt x="11683" y="6750"/>
                  </a:cubicBezTo>
                </a:path>
                <a:path w="21600" h="21600">
                  <a:moveTo>
                    <a:pt x="16573" y="2507"/>
                  </a:moveTo>
                  <a:cubicBezTo>
                    <a:pt x="20105" y="6171"/>
                    <a:pt x="20105" y="6171"/>
                    <a:pt x="20105" y="6171"/>
                  </a:cubicBezTo>
                  <a:cubicBezTo>
                    <a:pt x="16573" y="9835"/>
                    <a:pt x="16573" y="9835"/>
                    <a:pt x="16573" y="9835"/>
                  </a:cubicBezTo>
                  <a:lnTo>
                    <a:pt x="16573" y="2507"/>
                  </a:lnTo>
                </a:path>
                <a:path w="21600" h="21600">
                  <a:moveTo>
                    <a:pt x="16573" y="2507"/>
                  </a:moveTo>
                  <a:cubicBezTo>
                    <a:pt x="16573" y="2507"/>
                    <a:pt x="16573" y="2507"/>
                    <a:pt x="16573" y="2507"/>
                  </a:cubicBezTo>
                  <a:close/>
                </a:path>
              </a:pathLst>
            </a:custGeom>
            <a:solidFill>
              <a:schemeClr val="bg1"/>
            </a:solidFill>
            <a:ln cmpd="sng" cap="flat">
              <a:noFill/>
              <a:prstDash val="solid"/>
              <a:round/>
            </a:ln>
          </p:spPr>
        </p:sp>
        <p:sp>
          <p:nvSpPr>
            <p:cNvPr id="354" name="曲线"/>
            <p:cNvSpPr>
              <a:spLocks/>
            </p:cNvSpPr>
            <p:nvPr/>
          </p:nvSpPr>
          <p:spPr>
            <a:xfrm rot="0">
              <a:off x="1561210" y="4341037"/>
              <a:ext cx="76766" cy="31986"/>
            </a:xfrm>
            <a:custGeom>
              <a:gdLst>
                <a:gd name="T1" fmla="*/ 0 w 21600"/>
                <a:gd name="T2" fmla="*/ 0 h 21600"/>
                <a:gd name="T3" fmla="*/ 21600 w 21600"/>
                <a:gd name="T4" fmla="*/ 21600 h 21600"/>
              </a:gdLst>
              <a:rect l="T1" t="T2" r="T3" b="T4"/>
              <a:pathLst>
                <a:path w="21600" h="21600">
                  <a:moveTo>
                    <a:pt x="1661" y="8099"/>
                  </a:moveTo>
                  <a:cubicBezTo>
                    <a:pt x="5538" y="8099"/>
                    <a:pt x="5538" y="8099"/>
                    <a:pt x="5538" y="8099"/>
                  </a:cubicBezTo>
                  <a:cubicBezTo>
                    <a:pt x="9969" y="8099"/>
                    <a:pt x="14953" y="12149"/>
                    <a:pt x="18277" y="20249"/>
                  </a:cubicBezTo>
                  <a:cubicBezTo>
                    <a:pt x="18830" y="21600"/>
                    <a:pt x="18830" y="21600"/>
                    <a:pt x="19384" y="21600"/>
                  </a:cubicBezTo>
                  <a:cubicBezTo>
                    <a:pt x="19938" y="21600"/>
                    <a:pt x="20492" y="21600"/>
                    <a:pt x="21046" y="20249"/>
                  </a:cubicBezTo>
                  <a:cubicBezTo>
                    <a:pt x="21600" y="17550"/>
                    <a:pt x="21600" y="14850"/>
                    <a:pt x="20492" y="13500"/>
                  </a:cubicBezTo>
                  <a:cubicBezTo>
                    <a:pt x="16615" y="4049"/>
                    <a:pt x="11076" y="0"/>
                    <a:pt x="5538" y="0"/>
                  </a:cubicBezTo>
                  <a:cubicBezTo>
                    <a:pt x="1661" y="0"/>
                    <a:pt x="1661" y="0"/>
                    <a:pt x="1661" y="0"/>
                  </a:cubicBezTo>
                  <a:cubicBezTo>
                    <a:pt x="553" y="0"/>
                    <a:pt x="0" y="1350"/>
                    <a:pt x="0" y="4049"/>
                  </a:cubicBezTo>
                  <a:cubicBezTo>
                    <a:pt x="0" y="6749"/>
                    <a:pt x="553" y="8099"/>
                    <a:pt x="1661" y="8099"/>
                  </a:cubicBezTo>
                </a:path>
                <a:path w="21600" h="21600">
                  <a:moveTo>
                    <a:pt x="1661" y="8099"/>
                  </a:moveTo>
                  <a:cubicBezTo>
                    <a:pt x="1661" y="8099"/>
                    <a:pt x="1661" y="8099"/>
                    <a:pt x="1661" y="8099"/>
                  </a:cubicBezTo>
                  <a:close/>
                </a:path>
              </a:pathLst>
            </a:custGeom>
            <a:solidFill>
              <a:schemeClr val="bg1"/>
            </a:solidFill>
            <a:ln cmpd="sng" cap="flat">
              <a:noFill/>
              <a:prstDash val="solid"/>
              <a:round/>
            </a:ln>
          </p:spPr>
        </p:sp>
        <p:sp>
          <p:nvSpPr>
            <p:cNvPr id="355" name="曲线"/>
            <p:cNvSpPr>
              <a:spLocks/>
            </p:cNvSpPr>
            <p:nvPr/>
          </p:nvSpPr>
          <p:spPr>
            <a:xfrm rot="0">
              <a:off x="1673802" y="4436995"/>
              <a:ext cx="203433" cy="127945"/>
            </a:xfrm>
            <a:custGeom>
              <a:gdLst>
                <a:gd name="T1" fmla="*/ 0 w 21600"/>
                <a:gd name="T2" fmla="*/ 0 h 21600"/>
                <a:gd name="T3" fmla="*/ 21600 w 21600"/>
                <a:gd name="T4" fmla="*/ 21600 h 21600"/>
              </a:gdLst>
              <a:rect l="T1" t="T2" r="T3" b="T4"/>
              <a:pathLst>
                <a:path w="21600" h="21600">
                  <a:moveTo>
                    <a:pt x="12282" y="9449"/>
                  </a:moveTo>
                  <a:cubicBezTo>
                    <a:pt x="6141" y="9449"/>
                    <a:pt x="6141" y="9449"/>
                    <a:pt x="6141" y="9449"/>
                  </a:cubicBezTo>
                  <a:cubicBezTo>
                    <a:pt x="4447" y="9449"/>
                    <a:pt x="2752" y="8437"/>
                    <a:pt x="1270" y="6750"/>
                  </a:cubicBezTo>
                  <a:cubicBezTo>
                    <a:pt x="1058" y="6412"/>
                    <a:pt x="635" y="6412"/>
                    <a:pt x="423" y="6750"/>
                  </a:cubicBezTo>
                  <a:cubicBezTo>
                    <a:pt x="0" y="7087"/>
                    <a:pt x="211" y="7762"/>
                    <a:pt x="423" y="8099"/>
                  </a:cubicBezTo>
                  <a:cubicBezTo>
                    <a:pt x="1905" y="10462"/>
                    <a:pt x="4023" y="11812"/>
                    <a:pt x="6141" y="11812"/>
                  </a:cubicBezTo>
                  <a:cubicBezTo>
                    <a:pt x="12282" y="11812"/>
                    <a:pt x="12282" y="11812"/>
                    <a:pt x="12282" y="11812"/>
                  </a:cubicBezTo>
                  <a:cubicBezTo>
                    <a:pt x="12282" y="21599"/>
                    <a:pt x="12282" y="21599"/>
                    <a:pt x="12282" y="21599"/>
                  </a:cubicBezTo>
                  <a:cubicBezTo>
                    <a:pt x="21600" y="10799"/>
                    <a:pt x="21600" y="10799"/>
                    <a:pt x="21600" y="10799"/>
                  </a:cubicBezTo>
                  <a:cubicBezTo>
                    <a:pt x="12282" y="0"/>
                    <a:pt x="12282" y="0"/>
                    <a:pt x="12282" y="0"/>
                  </a:cubicBezTo>
                  <a:lnTo>
                    <a:pt x="12282" y="9449"/>
                  </a:lnTo>
                </a:path>
                <a:path w="21600" h="21600">
                  <a:moveTo>
                    <a:pt x="13764" y="4050"/>
                  </a:moveTo>
                  <a:cubicBezTo>
                    <a:pt x="19270" y="10799"/>
                    <a:pt x="19270" y="10799"/>
                    <a:pt x="19270" y="10799"/>
                  </a:cubicBezTo>
                  <a:cubicBezTo>
                    <a:pt x="13764" y="17212"/>
                    <a:pt x="13764" y="17212"/>
                    <a:pt x="13764" y="17212"/>
                  </a:cubicBezTo>
                  <a:lnTo>
                    <a:pt x="13764" y="4050"/>
                  </a:lnTo>
                </a:path>
                <a:path w="21600" h="21600">
                  <a:moveTo>
                    <a:pt x="13764" y="4050"/>
                  </a:moveTo>
                  <a:cubicBezTo>
                    <a:pt x="13764" y="4050"/>
                    <a:pt x="13764" y="4050"/>
                    <a:pt x="13764" y="4050"/>
                  </a:cubicBezTo>
                  <a:close/>
                </a:path>
              </a:pathLst>
            </a:custGeom>
            <a:solidFill>
              <a:schemeClr val="bg1"/>
            </a:solidFill>
            <a:ln cmpd="sng" cap="flat">
              <a:noFill/>
              <a:prstDash val="solid"/>
              <a:round/>
            </a:ln>
          </p:spPr>
        </p:sp>
      </p:grpSp>
      <p:sp>
        <p:nvSpPr>
          <p:cNvPr id="357" name="Rectangles"/>
          <p:cNvSpPr>
            <a:spLocks/>
          </p:cNvSpPr>
          <p:nvPr/>
        </p:nvSpPr>
        <p:spPr>
          <a:xfrm rot="0">
            <a:off x="1310339" y="4669077"/>
            <a:ext cx="817764" cy="5355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defTabSz="304800">
              <a:lnSpc>
                <a:spcPct val="90000"/>
              </a:lnSpc>
              <a:spcBef>
                <a:spcPts val="0"/>
              </a:spcBef>
              <a:spcAft>
                <a:spcPts val="0"/>
              </a:spcAft>
              <a:buNone/>
            </a:pPr>
            <a:r>
              <a:rPr lang="en-US" altLang="zh-CN" sz="1600" b="1" i="0" u="none" strike="noStrike" kern="1200" cap="none" spc="0" baseline="0">
                <a:gradFill>
                  <a:gsLst>
                    <a:gs pos="100000">
                      <a:srgbClr val="99A7FF"/>
                    </a:gs>
                    <a:gs pos="0">
                      <a:srgbClr val="FE7064"/>
                    </a:gs>
                  </a:gsLst>
                  <a:lin ang="9600000" scaled="0"/>
                </a:gradFill>
                <a:latin typeface="Barlow" pitchFamily="2" charset="0"/>
                <a:ea typeface="等线" pitchFamily="0" charset="0"/>
                <a:cs typeface="Calibri" pitchFamily="0" charset="0"/>
              </a:rPr>
              <a:t>Step 01</a:t>
            </a:r>
            <a:endParaRPr lang="zh-CN" altLang="en-US" sz="1600" b="1" i="0" u="none" strike="noStrike" kern="1200" cap="none" spc="0" baseline="0">
              <a:gradFill>
                <a:gsLst>
                  <a:gs pos="100000">
                    <a:srgbClr val="99A7FF"/>
                  </a:gs>
                  <a:gs pos="0">
                    <a:srgbClr val="FE7064"/>
                  </a:gs>
                </a:gsLst>
                <a:lin ang="9600000" scaled="0"/>
              </a:gradFill>
              <a:latin typeface="Barlow" pitchFamily="2" charset="0"/>
              <a:ea typeface="等线" pitchFamily="0" charset="0"/>
              <a:cs typeface="Calibri" pitchFamily="0" charset="0"/>
            </a:endParaRPr>
          </a:p>
        </p:txBody>
      </p:sp>
      <p:graphicFrame>
        <p:nvGraphicFramePr>
          <p:cNvPr id="358" name="Sheet"/>
          <p:cNvGraphicFramePr>
            <a:graphicFrameLocks noGrp="1"/>
          </p:cNvGraphicFramePr>
          <p:nvPr>
            <p:extLst>
              <p:ext uri="{D42A27DB-BD31-4B8C-83A1-F6EECF244321}"/>
            </p:extLst>
          </p:nvPr>
        </p:nvGraphicFramePr>
        <p:xfrm>
          <a:off x="799864" y="1919639"/>
          <a:ext cx="11122896" cy="4331653"/>
        </p:xfrm>
        <a:graphic>
          <a:graphicData uri="http://schemas.openxmlformats.org/drawingml/2006/table">
            <a:tbl>
              <a:tblPr bandRow="1">
                <a:noFill/>
              </a:tblPr>
              <a:tblGrid>
                <a:gridCol w="2418994"/>
                <a:gridCol w="3944379"/>
                <a:gridCol w="2344178"/>
                <a:gridCol w="2415311"/>
              </a:tblGrid>
              <a:tr h="1377779">
                <a:tc>
                  <a:txBody>
                    <a:bodyPr/>
                    <a:lstStyle/>
                    <a:p>
                      <a:pPr marL="0" indent="0" algn="ctr" eaLnBrk="1" fontAlgn="auto" latinLnBrk="0" hangingPunct="1">
                        <a:lnSpc>
                          <a:spcPct val="100000"/>
                        </a:lnSpc>
                        <a:spcBef>
                          <a:spcPts val="0"/>
                        </a:spcBef>
                        <a:spcAft>
                          <a:spcPts val="0"/>
                        </a:spcAft>
                        <a:buNone/>
                      </a:pPr>
                      <a:r>
                        <a:rPr lang="en-US" altLang="zh-CN" sz="1800" b="1" i="0" u="none" strike="noStrike" kern="1200" cap="small" spc="0" baseline="0">
                          <a:solidFill>
                            <a:srgbClr val="FFFFFF"/>
                          </a:solidFill>
                          <a:latin typeface="Calibri" pitchFamily="0" charset="0"/>
                          <a:ea typeface="等线" pitchFamily="0" charset="0"/>
                          <a:cs typeface="Calibri" pitchFamily="0" charset="0"/>
                        </a:rPr>
                        <a:t>NONFUNCTIONAL REQUIREMENTS</a:t>
                      </a:r>
                      <a:endParaRPr lang="en-US" altLang="zh-CN" sz="1800" b="1" i="0" u="none" strike="noStrike" kern="1200" cap="small" spc="0" baseline="0">
                        <a:solidFill>
                          <a:srgbClr val="FFFFFF"/>
                        </a:solidFill>
                        <a:latin typeface="Calibri" pitchFamily="0" charset="0"/>
                        <a:ea typeface="等线" pitchFamily="0" charset="0"/>
                        <a:cs typeface="Calibri" pitchFamily="0" charset="0"/>
                      </a:endParaRPr>
                    </a:p>
                    <a:p>
                      <a:pPr marL="0" indent="0" algn="ctr" eaLnBrk="1" latinLnBrk="0" hangingPunct="1">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nchor="ctr">
                    <a:lnL>
                      <a:noFill/>
                    </a:lnL>
                    <a:lnR>
                      <a:noFill/>
                    </a:lnR>
                    <a:lnT>
                      <a:noFill/>
                    </a:lnT>
                    <a:lnB>
                      <a:noFill/>
                    </a:lnB>
                  </a:tcPr>
                </a:tc>
                <a:tc>
                  <a:txBody>
                    <a:bodyPr/>
                    <a:lstStyle/>
                    <a:p>
                      <a:pPr marL="0" indent="0" algn="ctr" eaLnBrk="1" fontAlgn="auto" latinLnBrk="0" hangingPunct="1">
                        <a:lnSpc>
                          <a:spcPct val="100000"/>
                        </a:lnSpc>
                        <a:spcBef>
                          <a:spcPts val="0"/>
                        </a:spcBef>
                        <a:spcAft>
                          <a:spcPts val="0"/>
                        </a:spcAft>
                        <a:buNone/>
                      </a:pPr>
                      <a:r>
                        <a:rPr lang="en-US" altLang="zh-CN" sz="1800" b="1" i="0" u="none" strike="noStrike" kern="1200" cap="small" spc="0" baseline="0">
                          <a:solidFill>
                            <a:srgbClr val="FFFFFF"/>
                          </a:solidFill>
                          <a:latin typeface="Calibri" pitchFamily="0" charset="0"/>
                          <a:ea typeface="等线" pitchFamily="0" charset="0"/>
                          <a:cs typeface="Calibri" pitchFamily="0" charset="0"/>
                        </a:rPr>
                        <a:t>FUNCTIONAL REQUIREMENTS </a:t>
                      </a:r>
                      <a:endParaRPr lang="en-US" altLang="zh-CN" sz="1800" b="1" i="0" u="none" strike="noStrike" kern="1200" cap="small" spc="0" baseline="0">
                        <a:solidFill>
                          <a:srgbClr val="FFFFFF"/>
                        </a:solidFill>
                        <a:latin typeface="Calibri" pitchFamily="0" charset="0"/>
                        <a:ea typeface="等线" pitchFamily="0" charset="0"/>
                        <a:cs typeface="Calibri" pitchFamily="0" charset="0"/>
                      </a:endParaRPr>
                    </a:p>
                    <a:p>
                      <a:pPr marL="0" indent="0" algn="ctr" eaLnBrk="1" latinLnBrk="0" hangingPunct="1">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nchor="ctr">
                    <a:lnL>
                      <a:noFill/>
                    </a:lnL>
                    <a:lnR>
                      <a:noFill/>
                    </a:lnR>
                    <a:lnT>
                      <a:noFill/>
                    </a:lnT>
                    <a:lnB>
                      <a:noFill/>
                    </a:lnB>
                  </a:tcPr>
                </a:tc>
                <a:tc>
                  <a:txBody>
                    <a:bodyPr/>
                    <a:lstStyle/>
                    <a:p>
                      <a:pPr marL="0" indent="0" algn="ctr" eaLnBrk="1" fontAlgn="auto" latinLnBrk="0" hangingPunct="1">
                        <a:lnSpc>
                          <a:spcPct val="100000"/>
                        </a:lnSpc>
                        <a:spcBef>
                          <a:spcPts val="0"/>
                        </a:spcBef>
                        <a:spcAft>
                          <a:spcPts val="0"/>
                        </a:spcAft>
                        <a:buNone/>
                      </a:pPr>
                      <a:r>
                        <a:rPr lang="en-US" altLang="zh-CN" sz="1800" b="1" i="0" u="none" strike="noStrike" kern="1200" cap="none" spc="0" baseline="0">
                          <a:solidFill>
                            <a:srgbClr val="FFFFFF"/>
                          </a:solidFill>
                          <a:latin typeface="Calibri" pitchFamily="0" charset="0"/>
                          <a:ea typeface="等线" pitchFamily="0" charset="0"/>
                          <a:cs typeface="Calibri" pitchFamily="0" charset="0"/>
                        </a:rPr>
                        <a:t>Hardware Requirements</a:t>
                      </a:r>
                      <a:endParaRPr lang="en-US" altLang="zh-CN" sz="1800" b="1" i="0" u="none" strike="noStrike" kern="1200" cap="none" spc="0" baseline="0">
                        <a:solidFill>
                          <a:srgbClr val="FFFFFF"/>
                        </a:solidFill>
                        <a:latin typeface="Calibri" pitchFamily="0" charset="0"/>
                        <a:ea typeface="等线" pitchFamily="0" charset="0"/>
                        <a:cs typeface="Calibri" pitchFamily="0" charset="0"/>
                      </a:endParaRPr>
                    </a:p>
                    <a:p>
                      <a:pPr marL="0" indent="0" algn="ctr" eaLnBrk="1" latinLnBrk="0" hangingPunct="1">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nchor="ctr">
                    <a:lnL>
                      <a:noFill/>
                    </a:lnL>
                    <a:lnR>
                      <a:noFill/>
                    </a:lnR>
                    <a:lnT>
                      <a:noFill/>
                    </a:lnT>
                    <a:lnB>
                      <a:noFill/>
                    </a:lnB>
                  </a:tcPr>
                </a:tc>
                <a:tc>
                  <a:txBody>
                    <a:bodyPr/>
                    <a:lstStyle/>
                    <a:p>
                      <a:pPr marL="0" indent="0" algn="ctr" eaLnBrk="1" fontAlgn="auto" latinLnBrk="0" hangingPunct="1">
                        <a:lnSpc>
                          <a:spcPct val="100000"/>
                        </a:lnSpc>
                        <a:spcBef>
                          <a:spcPts val="0"/>
                        </a:spcBef>
                        <a:spcAft>
                          <a:spcPts val="0"/>
                        </a:spcAft>
                        <a:buNone/>
                      </a:pPr>
                      <a:r>
                        <a:rPr lang="en-US" altLang="zh-CN" sz="1800" b="1" i="0" u="none" strike="noStrike" kern="1200" cap="none" spc="0" baseline="0">
                          <a:solidFill>
                            <a:srgbClr val="FFFFFF"/>
                          </a:solidFill>
                          <a:latin typeface="Calibri" pitchFamily="0" charset="0"/>
                          <a:ea typeface="等线" pitchFamily="0" charset="0"/>
                          <a:cs typeface="Calibri" pitchFamily="0" charset="0"/>
                        </a:rPr>
                        <a:t>Software Requirements</a:t>
                      </a:r>
                      <a:endParaRPr lang="en-US" altLang="zh-CN" sz="1800" b="1" i="0" u="none" strike="noStrike" kern="1200" cap="none" spc="0" baseline="0">
                        <a:solidFill>
                          <a:srgbClr val="FFFFFF"/>
                        </a:solidFill>
                        <a:latin typeface="Calibri" pitchFamily="0" charset="0"/>
                        <a:ea typeface="等线" pitchFamily="0" charset="0"/>
                        <a:cs typeface="Calibri" pitchFamily="0" charset="0"/>
                      </a:endParaRPr>
                    </a:p>
                    <a:p>
                      <a:pPr marL="0" indent="0" algn="ctr" eaLnBrk="1" latinLnBrk="0" hangingPunct="1">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nchor="ctr">
                    <a:lnL>
                      <a:noFill/>
                    </a:lnL>
                    <a:lnR>
                      <a:noFill/>
                    </a:lnR>
                    <a:lnT>
                      <a:noFill/>
                    </a:lnT>
                    <a:lnB>
                      <a:noFill/>
                    </a:lnB>
                  </a:tcPr>
                </a:tc>
              </a:tr>
              <a:tr h="2953848">
                <a:tc>
                  <a:txBody>
                    <a:bodyPr/>
                    <a:lstStyle/>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2400" b="1" i="0" u="none" strike="noStrike" kern="1200" cap="none" spc="0" baseline="0">
                          <a:solidFill>
                            <a:srgbClr val="000000"/>
                          </a:solidFill>
                          <a:latin typeface="Calibri" pitchFamily="0" charset="0"/>
                          <a:ea typeface="等线" pitchFamily="0" charset="0"/>
                          <a:cs typeface="Calibri" pitchFamily="0" charset="0"/>
                        </a:rPr>
                        <a:t>Trust</a:t>
                      </a:r>
                      <a:endParaRPr lang="en-US" altLang="zh-CN" sz="2400" b="0"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2400" b="1" i="0" u="none" strike="noStrike" kern="1200" cap="none" spc="0" baseline="0">
                          <a:solidFill>
                            <a:srgbClr val="000000"/>
                          </a:solidFill>
                          <a:latin typeface="Calibri" pitchFamily="0" charset="0"/>
                          <a:ea typeface="等线" pitchFamily="0" charset="0"/>
                          <a:cs typeface="Calibri" pitchFamily="0" charset="0"/>
                        </a:rPr>
                        <a:t>Performance</a:t>
                      </a:r>
                      <a:endParaRPr lang="en-US" altLang="zh-CN" sz="2400" b="0"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2400" b="1" i="0" u="none" strike="noStrike" kern="1200" cap="none" spc="0" baseline="0">
                          <a:solidFill>
                            <a:srgbClr val="000000"/>
                          </a:solidFill>
                          <a:latin typeface="Calibri" pitchFamily="0" charset="0"/>
                          <a:ea typeface="等线" pitchFamily="0" charset="0"/>
                          <a:cs typeface="Calibri" pitchFamily="0" charset="0"/>
                        </a:rPr>
                        <a:t>Reliability</a:t>
                      </a:r>
                      <a:endParaRPr lang="en-US" altLang="zh-CN" sz="2400" b="0"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2400" b="1" i="0" u="none" strike="noStrike" kern="1200" cap="none" spc="0" baseline="0">
                          <a:solidFill>
                            <a:srgbClr val="000000"/>
                          </a:solidFill>
                          <a:latin typeface="Calibri" pitchFamily="0" charset="0"/>
                          <a:ea typeface="等线" pitchFamily="0" charset="0"/>
                          <a:cs typeface="Calibri" pitchFamily="0" charset="0"/>
                        </a:rPr>
                        <a:t>Security</a:t>
                      </a:r>
                      <a:endParaRPr lang="en-US" altLang="zh-CN" sz="2400" b="0" i="0" u="none" strike="noStrike" kern="1200" cap="none" spc="0" baseline="0">
                        <a:solidFill>
                          <a:srgbClr val="000000"/>
                        </a:solidFill>
                        <a:latin typeface="Calibri" pitchFamily="0" charset="0"/>
                        <a:ea typeface="等线" pitchFamily="0" charset="0"/>
                        <a:cs typeface="Calibri" pitchFamily="0" charset="0"/>
                      </a:endParaRPr>
                    </a:p>
                    <a:p>
                      <a:pPr marL="0" indent="0" algn="l" eaLnBrk="1" latinLnBrk="0" hangingPunct="1">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lnL>
                      <a:noFill/>
                    </a:lnL>
                    <a:lnR>
                      <a:noFill/>
                    </a:lnR>
                    <a:lnT>
                      <a:noFill/>
                    </a:lnT>
                    <a:lnB>
                      <a:noFill/>
                    </a:lnB>
                  </a:tcPr>
                </a:tc>
                <a:tc>
                  <a:txBody>
                    <a:bodyPr/>
                    <a:lstStyle/>
                    <a:p>
                      <a:pPr marL="285750" indent="-285750" algn="l" eaLnBrk="1" latinLnBrk="0" hangingPunct="1">
                        <a:lnSpc>
                          <a:spcPct val="100000"/>
                        </a:lnSpc>
                        <a:spcBef>
                          <a:spcPts val="0"/>
                        </a:spcBef>
                        <a:spcAft>
                          <a:spcPts val="0"/>
                        </a:spcAft>
                        <a:buFont typeface="Arial" pitchFamily="34" charset="0"/>
                        <a:buChar char="•"/>
                      </a:pPr>
                      <a:r>
                        <a:rPr lang="en-US" altLang="zh-CN" sz="1800" b="1" i="0" u="none" strike="noStrike" kern="1200" cap="none" spc="0" baseline="0">
                          <a:solidFill>
                            <a:srgbClr val="000000"/>
                          </a:solidFill>
                          <a:latin typeface="Calibri" pitchFamily="0" charset="0"/>
                          <a:ea typeface="等线" pitchFamily="0" charset="0"/>
                          <a:cs typeface="Calibri" pitchFamily="0" charset="0"/>
                        </a:rPr>
                        <a:t>Login into the website using username and password.</a:t>
                      </a:r>
                      <a:endParaRPr lang="en-US" altLang="zh-CN" sz="18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latinLnBrk="0" hangingPunct="1">
                        <a:lnSpc>
                          <a:spcPct val="100000"/>
                        </a:lnSpc>
                        <a:spcBef>
                          <a:spcPts val="0"/>
                        </a:spcBef>
                        <a:spcAft>
                          <a:spcPts val="0"/>
                        </a:spcAft>
                        <a:buFont typeface="Arial" pitchFamily="34" charset="0"/>
                        <a:buChar char="•"/>
                      </a:pPr>
                      <a:r>
                        <a:rPr lang="en-US" altLang="zh-CN" sz="1800" b="1" i="0" u="none" strike="noStrike" kern="1200" cap="none" spc="0" baseline="0">
                          <a:solidFill>
                            <a:srgbClr val="000000"/>
                          </a:solidFill>
                          <a:latin typeface="Calibri" pitchFamily="0" charset="0"/>
                          <a:ea typeface="等线" pitchFamily="0" charset="0"/>
                          <a:cs typeface="Calibri" pitchFamily="0" charset="0"/>
                        </a:rPr>
                        <a:t>Manage subscriber user through the following functions.</a:t>
                      </a:r>
                      <a:endParaRPr lang="en-US" altLang="zh-CN" sz="18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1800" b="1" i="0" u="none" strike="noStrike" kern="1200" cap="none" spc="0" baseline="0">
                          <a:solidFill>
                            <a:srgbClr val="000000"/>
                          </a:solidFill>
                          <a:latin typeface="Calibri" pitchFamily="0" charset="0"/>
                          <a:ea typeface="等线" pitchFamily="0" charset="0"/>
                          <a:cs typeface="Calibri" pitchFamily="0" charset="0"/>
                        </a:rPr>
                        <a:t>Manage specialist user through the following functions.</a:t>
                      </a:r>
                      <a:endParaRPr lang="en-US" altLang="zh-CN" sz="18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1800" b="1" i="0" u="none" strike="noStrike" kern="1200" cap="none" spc="0" baseline="0">
                          <a:solidFill>
                            <a:srgbClr val="000000"/>
                          </a:solidFill>
                          <a:latin typeface="Calibri" pitchFamily="0" charset="0"/>
                          <a:ea typeface="等线" pitchFamily="0" charset="0"/>
                          <a:cs typeface="Calibri" pitchFamily="0" charset="0"/>
                        </a:rPr>
                        <a:t>Write guidance for device.</a:t>
                      </a:r>
                      <a:endParaRPr lang="en-US" altLang="zh-CN" sz="18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1800" b="1" i="0" u="none" strike="noStrike" kern="1200" cap="none" spc="0" baseline="0">
                          <a:solidFill>
                            <a:srgbClr val="000000"/>
                          </a:solidFill>
                          <a:latin typeface="Calibri" pitchFamily="0" charset="0"/>
                          <a:ea typeface="等线" pitchFamily="0" charset="0"/>
                          <a:cs typeface="Calibri" pitchFamily="0" charset="0"/>
                        </a:rPr>
                        <a:t>Register the attendance.</a:t>
                      </a:r>
                      <a:endParaRPr lang="en-US" altLang="zh-CN" sz="1800" b="1" i="0" u="none" strike="noStrike" kern="1200" cap="none" spc="0" baseline="0">
                        <a:solidFill>
                          <a:srgbClr val="000000"/>
                        </a:solidFill>
                        <a:latin typeface="Calibri" pitchFamily="0" charset="0"/>
                        <a:ea typeface="等线" pitchFamily="0" charset="0"/>
                        <a:cs typeface="Calibri" pitchFamily="0" charset="0"/>
                      </a:endParaRPr>
                    </a:p>
                    <a:p>
                      <a:pPr marL="0" indent="0" algn="l" eaLnBrk="1" latinLnBrk="0" hangingPunct="1">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lnL>
                      <a:noFill/>
                    </a:lnL>
                    <a:lnR>
                      <a:noFill/>
                    </a:lnR>
                    <a:lnT>
                      <a:noFill/>
                    </a:lnT>
                    <a:lnB>
                      <a:noFill/>
                    </a:lnB>
                  </a:tcPr>
                </a:tc>
                <a:tc>
                  <a:txBody>
                    <a:bodyPr/>
                    <a:lstStyle/>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Laptop: To develop the system (CPU:</a:t>
                      </a:r>
                      <a:r>
                        <a:rPr lang="en-US" altLang="zh-CN" sz="1600" b="0" i="0" u="none" strike="noStrike" kern="1200" cap="none" spc="0" baseline="0">
                          <a:solidFill>
                            <a:srgbClr val="000000"/>
                          </a:solidFill>
                          <a:latin typeface="Calibri" pitchFamily="0" charset="0"/>
                          <a:ea typeface="等线" pitchFamily="0" charset="0"/>
                          <a:cs typeface="Calibri" pitchFamily="0" charset="0"/>
                        </a:rPr>
                        <a:t> Intel Core i7, RAM: 8 GB, HDD: 1000 GB).</a:t>
                      </a:r>
                      <a:endParaRPr lang="en-US" altLang="zh-CN" sz="1600" b="0"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latinLnBrk="0" hangingPunct="1">
                        <a:lnSpc>
                          <a:spcPct val="100000"/>
                        </a:lnSpc>
                        <a:spcBef>
                          <a:spcPts val="0"/>
                        </a:spcBef>
                        <a:spcAft>
                          <a:spcPts val="0"/>
                        </a:spcAft>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Network and internet access provider:</a:t>
                      </a:r>
                      <a:r>
                        <a:rPr lang="en-US" altLang="zh-CN" sz="1600" b="0" i="0" u="none" strike="noStrike" kern="1200" cap="none" spc="0" baseline="0">
                          <a:solidFill>
                            <a:srgbClr val="000000"/>
                          </a:solidFill>
                          <a:latin typeface="Calibri" pitchFamily="0" charset="0"/>
                          <a:ea typeface="等线" pitchFamily="0" charset="0"/>
                          <a:cs typeface="Calibri" pitchFamily="0" charset="0"/>
                        </a:rPr>
                        <a:t> Help to search and gather information and execute the system online</a:t>
                      </a:r>
                      <a:endParaRPr lang="zh-CN" altLang="en-US" sz="16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lnL>
                      <a:noFill/>
                    </a:lnL>
                    <a:lnR>
                      <a:noFill/>
                    </a:lnR>
                    <a:lnT>
                      <a:noFill/>
                    </a:lnT>
                    <a:lnB>
                      <a:noFill/>
                    </a:lnB>
                  </a:tcPr>
                </a:tc>
                <a:tc>
                  <a:txBody>
                    <a:bodyPr/>
                    <a:lstStyle/>
                    <a:p>
                      <a:pPr marL="285750" indent="-285750" algn="l" eaLnBrk="1" latinLnBrk="0" hangingPunct="1">
                        <a:lnSpc>
                          <a:spcPct val="100000"/>
                        </a:lnSpc>
                        <a:spcBef>
                          <a:spcPts val="0"/>
                        </a:spcBef>
                        <a:spcAft>
                          <a:spcPts val="0"/>
                        </a:spcAft>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Windows 10 AND 11</a:t>
                      </a:r>
                      <a:endParaRPr lang="en-US" altLang="zh-CN" sz="16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latinLnBrk="0" hangingPunct="1">
                        <a:lnSpc>
                          <a:spcPct val="100000"/>
                        </a:lnSpc>
                        <a:spcBef>
                          <a:spcPts val="0"/>
                        </a:spcBef>
                        <a:spcAft>
                          <a:spcPts val="0"/>
                        </a:spcAft>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Word 2019</a:t>
                      </a:r>
                      <a:endParaRPr lang="en-US" altLang="zh-CN" sz="16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latinLnBrk="0" hangingPunct="1">
                        <a:lnSpc>
                          <a:spcPct val="100000"/>
                        </a:lnSpc>
                        <a:spcBef>
                          <a:spcPts val="0"/>
                        </a:spcBef>
                        <a:spcAft>
                          <a:spcPts val="0"/>
                        </a:spcAft>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ASP.NET</a:t>
                      </a:r>
                      <a:endParaRPr lang="en-US" altLang="zh-CN" sz="16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latinLnBrk="0" hangingPunct="1">
                        <a:lnSpc>
                          <a:spcPct val="100000"/>
                        </a:lnSpc>
                        <a:spcBef>
                          <a:spcPts val="0"/>
                        </a:spcBef>
                        <a:spcAft>
                          <a:spcPts val="0"/>
                        </a:spcAft>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MS SQL SERVER</a:t>
                      </a:r>
                      <a:endParaRPr lang="en-US" altLang="zh-CN" sz="1600" b="1"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fontAlgn="auto" latinLnBrk="0" hangingPunct="1">
                        <a:lnSpc>
                          <a:spcPct val="100000"/>
                        </a:lnSpc>
                        <a:spcBef>
                          <a:spcPts val="0"/>
                        </a:spcBef>
                        <a:spcAft>
                          <a:spcPts val="0"/>
                        </a:spcAft>
                        <a:buSzPct val="100000"/>
                        <a:buFont typeface="Arial" pitchFamily="34" charset="0"/>
                        <a:buChar char="•"/>
                      </a:pPr>
                      <a:r>
                        <a:rPr lang="en-US" altLang="zh-CN" sz="1600" b="1" i="0" u="none" strike="noStrike" kern="1200" cap="none" spc="0" baseline="0">
                          <a:solidFill>
                            <a:srgbClr val="000000"/>
                          </a:solidFill>
                          <a:latin typeface="Calibri" pitchFamily="0" charset="0"/>
                          <a:ea typeface="等线" pitchFamily="0" charset="0"/>
                          <a:cs typeface="Calibri" pitchFamily="0" charset="0"/>
                        </a:rPr>
                        <a:t>GPT</a:t>
                      </a:r>
                      <a:endParaRPr lang="en-US" altLang="zh-CN" sz="1600" b="0" i="0" u="none" strike="noStrike" kern="1200" cap="none" spc="0" baseline="0">
                        <a:solidFill>
                          <a:srgbClr val="000000"/>
                        </a:solidFill>
                        <a:latin typeface="Calibri" pitchFamily="0" charset="0"/>
                        <a:ea typeface="等线" pitchFamily="0" charset="0"/>
                        <a:cs typeface="Calibri" pitchFamily="0" charset="0"/>
                      </a:endParaRPr>
                    </a:p>
                    <a:p>
                      <a:pPr marL="285750" indent="-285750" algn="l" eaLnBrk="1" latinLnBrk="0" hangingPunct="1">
                        <a:lnSpc>
                          <a:spcPct val="100000"/>
                        </a:lnSpc>
                        <a:spcBef>
                          <a:spcPts val="0"/>
                        </a:spcBef>
                        <a:spcAft>
                          <a:spcPts val="0"/>
                        </a:spcAft>
                        <a:buFont typeface="Arial" pitchFamily="34" charset="0"/>
                        <a:buChar char="•"/>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a:txBody>
                  <a:tcPr marL="91440" marT="45720" marR="91440" marB="45720" vert="horz">
                    <a:lnL>
                      <a:noFill/>
                    </a:lnL>
                    <a:lnR>
                      <a:noFill/>
                    </a:lnR>
                    <a:lnT>
                      <a:noFill/>
                    </a:lnT>
                    <a:lnB>
                      <a:noFill/>
                    </a:lnB>
                  </a:tcPr>
                </a:tc>
              </a:tr>
            </a:tbl>
          </a:graphicData>
        </a:graphic>
      </p:graphicFrame>
      <p:sp>
        <p:nvSpPr>
          <p:cNvPr id="359" name="Rectangles"/>
          <p:cNvSpPr>
            <a:spLocks/>
          </p:cNvSpPr>
          <p:nvPr/>
        </p:nvSpPr>
        <p:spPr>
          <a:xfrm rot="0">
            <a:off x="-1" y="4650658"/>
            <a:ext cx="52267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236158789"/>
      </p:ext>
    </p:extLst>
  </p:cSld>
  <p:clrMapOvr>
    <a:masterClrMapping/>
  </p:clrMapOvr>
  <p:transition spd="slow"/>
</p:sld>
</file>

<file path=ppt/slides/slide15.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360" name="曲线"/>
          <p:cNvSpPr>
            <a:spLocks/>
          </p:cNvSpPr>
          <p:nvPr/>
        </p:nvSpPr>
        <p:spPr>
          <a:xfrm rot="10800000">
            <a:off x="39657" y="-550605"/>
            <a:ext cx="12172989" cy="2489607"/>
          </a:xfrm>
          <a:custGeom>
            <a:gdLst>
              <a:gd name="T1" fmla="*/ 0 w 21600"/>
              <a:gd name="T2" fmla="*/ 0 h 21600"/>
              <a:gd name="T3" fmla="*/ 21600 w 21600"/>
              <a:gd name="T4" fmla="*/ 21600 h 21600"/>
            </a:gdLst>
            <a:rect l="T1" t="T2" r="T3" b="T4"/>
            <a:pathLst>
              <a:path w="21600" h="21600">
                <a:moveTo>
                  <a:pt x="10353" y="0"/>
                </a:moveTo>
                <a:cubicBezTo>
                  <a:pt x="14985" y="0"/>
                  <a:pt x="19070" y="8258"/>
                  <a:pt x="21482" y="20820"/>
                </a:cubicBezTo>
                <a:lnTo>
                  <a:pt x="21599" y="21466"/>
                </a:lnTo>
                <a:lnTo>
                  <a:pt x="21599" y="21600"/>
                </a:lnTo>
                <a:lnTo>
                  <a:pt x="0" y="21600"/>
                </a:lnTo>
                <a:lnTo>
                  <a:pt x="0" y="17171"/>
                </a:lnTo>
                <a:lnTo>
                  <a:pt x="418" y="15471"/>
                </a:lnTo>
                <a:cubicBezTo>
                  <a:pt x="2873" y="5966"/>
                  <a:pt x="6415" y="0"/>
                  <a:pt x="10353" y="0"/>
                </a:cubicBezTo>
                <a:close/>
              </a:path>
            </a:pathLst>
          </a:custGeom>
          <a:gradFill rotWithShape="1">
            <a:gsLst>
              <a:gs pos="0">
                <a:srgbClr val="19B9F5">
                  <a:alpha val="100000"/>
                </a:srgbClr>
              </a:gs>
              <a:gs pos="100000">
                <a:srgbClr val="78EECC">
                  <a:alpha val="100000"/>
                </a:srgbClr>
              </a:gs>
            </a:gsLst>
            <a:lin ang="8400000" scaled="1"/>
          </a:gradFill>
          <a:ln w="12700" cmpd="sng" cap="flat">
            <a:noFill/>
            <a:prstDash val="solid"/>
            <a:round/>
          </a:ln>
          <a:effectLst>
            <a:outerShdw sx="100000" sy="100000" algn="t" rotWithShape="0" blurRad="127000" dist="38100" dir="5400000">
              <a:srgbClr val="000000">
                <a:alpha val="9803"/>
              </a:srgbClr>
            </a:outerShdw>
          </a:effectLst>
        </p:spPr>
      </p:sp>
      <p:sp>
        <p:nvSpPr>
          <p:cNvPr id="361" name="Rectangles"/>
          <p:cNvSpPr>
            <a:spLocks/>
          </p:cNvSpPr>
          <p:nvPr/>
        </p:nvSpPr>
        <p:spPr>
          <a:xfrm rot="0">
            <a:off x="2440336" y="326084"/>
            <a:ext cx="7856639" cy="769440"/>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4400" b="1" i="0" u="none" strike="noStrike" kern="1200" cap="none" spc="0" baseline="0">
                <a:solidFill>
                  <a:schemeClr val="bg1"/>
                </a:solidFill>
                <a:latin typeface="Barlow" pitchFamily="2" charset="0"/>
                <a:ea typeface="等线" pitchFamily="0" charset="0"/>
                <a:cs typeface="MadaniArabic-Medium" pitchFamily="2" charset="-78"/>
              </a:rPr>
              <a:t>User interface implementation</a:t>
            </a:r>
            <a:endParaRPr lang="zh-CN" altLang="en-US" sz="4400" b="1" i="0" u="none" strike="noStrike" kern="1200" cap="none" spc="0" baseline="0">
              <a:solidFill>
                <a:schemeClr val="bg1"/>
              </a:solidFill>
              <a:latin typeface="Barlow" pitchFamily="2" charset="0"/>
              <a:ea typeface="等线" pitchFamily="0" charset="0"/>
              <a:cs typeface="MadaniArabic-Medium" pitchFamily="2" charset="-78"/>
            </a:endParaRPr>
          </a:p>
        </p:txBody>
      </p:sp>
      <p:sp>
        <p:nvSpPr>
          <p:cNvPr id="362"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15</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pic>
        <p:nvPicPr>
          <p:cNvPr id="363" name="Images"/>
          <p:cNvPicPr>
            <a:picLocks noChangeAspect="1"/>
          </p:cNvPicPr>
          <p:nvPr/>
        </p:nvPicPr>
        <p:blipFill>
          <a:blip r:embed="rId1" cstate="print"/>
          <a:srcRect t="2297" b="2297"/>
          <a:stretch>
            <a:fillRect/>
          </a:stretch>
        </p:blipFill>
        <p:spPr>
          <a:xfrm rot="0">
            <a:off x="6753204" y="2173277"/>
            <a:ext cx="4995616" cy="4196738"/>
          </a:xfrm>
          <a:prstGeom prst="round2DiagRect">
            <a:avLst>
              <a:gd name="adj1" fmla="val 3074"/>
              <a:gd name="adj2" fmla="val 115"/>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pic>
        <p:nvPicPr>
          <p:cNvPr id="364" name="Images"/>
          <p:cNvPicPr>
            <a:picLocks noChangeAspect="1"/>
          </p:cNvPicPr>
          <p:nvPr/>
        </p:nvPicPr>
        <p:blipFill>
          <a:blip r:embed="rId2" cstate="print"/>
          <a:srcRect t="12380" b="12380"/>
          <a:stretch>
            <a:fillRect/>
          </a:stretch>
        </p:blipFill>
        <p:spPr>
          <a:xfrm rot="0">
            <a:off x="982396" y="2173277"/>
            <a:ext cx="4995616" cy="4196738"/>
          </a:xfrm>
          <a:prstGeom prst="round2DiagRect">
            <a:avLst>
              <a:gd name="adj1" fmla="val 0"/>
              <a:gd name="adj2" fmla="val 1958"/>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grpSp>
        <p:nvGrpSpPr>
          <p:cNvPr id="368" name="Combination"/>
          <p:cNvGrpSpPr>
            <a:grpSpLocks/>
          </p:cNvGrpSpPr>
          <p:nvPr/>
        </p:nvGrpSpPr>
        <p:grpSpPr>
          <a:xfrm rot="16200000" flipH="1">
            <a:off x="6163657" y="-887548"/>
            <a:ext cx="1772897" cy="5470700"/>
            <a:chOff x="6163657" y="-887548"/>
            <a:chExt cx="1772897" cy="5470700"/>
          </a:xfrm>
        </p:grpSpPr>
        <p:sp>
          <p:nvSpPr>
            <p:cNvPr id="365" name="Rounded rectangle"/>
            <p:cNvSpPr>
              <a:spLocks/>
            </p:cNvSpPr>
            <p:nvPr/>
          </p:nvSpPr>
          <p:spPr>
            <a:xfrm rot="2700000">
              <a:off x="6163657" y="-546705"/>
              <a:ext cx="510627" cy="4073750"/>
            </a:xfrm>
            <a:prstGeom prst="roundRect">
              <a:avLst>
                <a:gd name="adj" fmla="val 50000"/>
              </a:avLst>
            </a:prstGeom>
            <a:solidFill>
              <a:srgbClr val="D9D9D9">
                <a:alpha val="12000"/>
              </a:srgbClr>
            </a:solidFill>
            <a:ln w="12700" cmpd="sng" cap="flat">
              <a:noFill/>
              <a:prstDash val="solid"/>
              <a:round/>
            </a:ln>
          </p:spPr>
        </p:sp>
        <p:sp>
          <p:nvSpPr>
            <p:cNvPr id="366" name="Rounded rectangle"/>
            <p:cNvSpPr>
              <a:spLocks/>
            </p:cNvSpPr>
            <p:nvPr/>
          </p:nvSpPr>
          <p:spPr>
            <a:xfrm rot="2700000">
              <a:off x="7425927" y="-887548"/>
              <a:ext cx="510627" cy="3986496"/>
            </a:xfrm>
            <a:prstGeom prst="roundRect">
              <a:avLst>
                <a:gd name="adj" fmla="val 50000"/>
              </a:avLst>
            </a:prstGeom>
            <a:solidFill>
              <a:srgbClr val="D9D9D9">
                <a:alpha val="12000"/>
              </a:srgbClr>
            </a:solidFill>
            <a:ln w="12700" cmpd="sng" cap="flat">
              <a:noFill/>
              <a:prstDash val="solid"/>
              <a:round/>
            </a:ln>
          </p:spPr>
        </p:sp>
        <p:sp>
          <p:nvSpPr>
            <p:cNvPr id="367" name="Rounded rectangle"/>
            <p:cNvSpPr>
              <a:spLocks/>
            </p:cNvSpPr>
            <p:nvPr/>
          </p:nvSpPr>
          <p:spPr>
            <a:xfrm rot="2700000">
              <a:off x="6648979" y="860699"/>
              <a:ext cx="510627" cy="3722451"/>
            </a:xfrm>
            <a:prstGeom prst="roundRect">
              <a:avLst>
                <a:gd name="adj" fmla="val 50000"/>
              </a:avLst>
            </a:prstGeom>
            <a:solidFill>
              <a:srgbClr val="D9D9D9">
                <a:alpha val="12000"/>
              </a:srgbClr>
            </a:solidFill>
            <a:ln w="12700" cmpd="sng" cap="flat">
              <a:noFill/>
              <a:prstDash val="solid"/>
              <a:round/>
            </a:ln>
          </p:spPr>
        </p:sp>
      </p:grpSp>
      <p:sp>
        <p:nvSpPr>
          <p:cNvPr id="369" name="Rectangles"/>
          <p:cNvSpPr>
            <a:spLocks/>
          </p:cNvSpPr>
          <p:nvPr/>
        </p:nvSpPr>
        <p:spPr>
          <a:xfrm rot="0">
            <a:off x="972564" y="1612267"/>
            <a:ext cx="2565023" cy="36933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800" b="0" i="0" u="none" strike="noStrike" kern="1200" cap="none" spc="0" baseline="0">
                <a:solidFill>
                  <a:schemeClr val="tx1"/>
                </a:solidFill>
                <a:latin typeface="MadaniArabic-Medium" pitchFamily="2" charset="-78"/>
                <a:ea typeface="等线" pitchFamily="0" charset="0"/>
                <a:cs typeface="MadaniArabic-Medium" pitchFamily="2" charset="-78"/>
              </a:rPr>
              <a:t>1- Registration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370" name="Rectangles"/>
          <p:cNvSpPr>
            <a:spLocks/>
          </p:cNvSpPr>
          <p:nvPr/>
        </p:nvSpPr>
        <p:spPr>
          <a:xfrm rot="0">
            <a:off x="9934825" y="1612267"/>
            <a:ext cx="1842783" cy="369332"/>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1800" b="0" i="0" u="none" strike="noStrike" kern="1200" cap="none" spc="0" baseline="0">
                <a:solidFill>
                  <a:schemeClr val="tx1"/>
                </a:solidFill>
                <a:latin typeface="MadaniArabic-Medium" pitchFamily="2" charset="-78"/>
                <a:ea typeface="等线" pitchFamily="0" charset="0"/>
                <a:cs typeface="MadaniArabic-Medium" pitchFamily="2" charset="-78"/>
              </a:rPr>
              <a:t>2-Login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371" name="Rectangles"/>
          <p:cNvSpPr>
            <a:spLocks/>
          </p:cNvSpPr>
          <p:nvPr/>
        </p:nvSpPr>
        <p:spPr>
          <a:xfrm rot="0">
            <a:off x="-1" y="4650658"/>
            <a:ext cx="51251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1293308148"/>
      </p:ext>
    </p:extLst>
  </p:cSld>
  <p:clrMapOvr>
    <a:masterClrMapping/>
  </p:clrMapOvr>
  <p:transition spd="slow"/>
</p:sld>
</file>

<file path=ppt/slides/slide16.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388" name="Combination"/>
          <p:cNvGrpSpPr>
            <a:grpSpLocks/>
          </p:cNvGrpSpPr>
          <p:nvPr/>
        </p:nvGrpSpPr>
        <p:grpSpPr>
          <a:xfrm flipH="1">
            <a:off x="5255481" y="715082"/>
            <a:ext cx="1588878" cy="4902868"/>
            <a:chOff x="5255481" y="715082"/>
            <a:chExt cx="1588878" cy="4902868"/>
          </a:xfrm>
        </p:grpSpPr>
        <p:sp>
          <p:nvSpPr>
            <p:cNvPr id="385" name="Rounded rectangle"/>
            <p:cNvSpPr>
              <a:spLocks/>
            </p:cNvSpPr>
            <p:nvPr/>
          </p:nvSpPr>
          <p:spPr>
            <a:xfrm rot="2700000">
              <a:off x="5255482" y="1020547"/>
              <a:ext cx="457627" cy="3650914"/>
            </a:xfrm>
            <a:prstGeom prst="roundRect">
              <a:avLst>
                <a:gd name="adj" fmla="val 50000"/>
              </a:avLst>
            </a:prstGeom>
            <a:solidFill>
              <a:srgbClr val="D9D9D9">
                <a:alpha val="12000"/>
              </a:srgbClr>
            </a:solidFill>
            <a:ln w="12700" cmpd="sng" cap="flat">
              <a:noFill/>
              <a:prstDash val="solid"/>
              <a:round/>
            </a:ln>
          </p:spPr>
        </p:sp>
        <p:sp>
          <p:nvSpPr>
            <p:cNvPr id="386" name="Rounded rectangle"/>
            <p:cNvSpPr>
              <a:spLocks/>
            </p:cNvSpPr>
            <p:nvPr/>
          </p:nvSpPr>
          <p:spPr>
            <a:xfrm rot="2700000">
              <a:off x="6386734" y="715082"/>
              <a:ext cx="457626" cy="3572716"/>
            </a:xfrm>
            <a:prstGeom prst="roundRect">
              <a:avLst>
                <a:gd name="adj" fmla="val 50000"/>
              </a:avLst>
            </a:prstGeom>
            <a:solidFill>
              <a:srgbClr val="D9D9D9">
                <a:alpha val="12000"/>
              </a:srgbClr>
            </a:solidFill>
            <a:ln w="12700" cmpd="sng" cap="flat">
              <a:noFill/>
              <a:prstDash val="solid"/>
              <a:round/>
            </a:ln>
          </p:spPr>
        </p:sp>
        <p:sp>
          <p:nvSpPr>
            <p:cNvPr id="387" name="Rounded rectangle"/>
            <p:cNvSpPr>
              <a:spLocks/>
            </p:cNvSpPr>
            <p:nvPr/>
          </p:nvSpPr>
          <p:spPr>
            <a:xfrm rot="2700000">
              <a:off x="5690430" y="2281872"/>
              <a:ext cx="457627" cy="3336078"/>
            </a:xfrm>
            <a:prstGeom prst="roundRect">
              <a:avLst>
                <a:gd name="adj" fmla="val 50000"/>
              </a:avLst>
            </a:prstGeom>
            <a:solidFill>
              <a:srgbClr val="D9D9D9">
                <a:alpha val="12000"/>
              </a:srgbClr>
            </a:solidFill>
            <a:ln w="12700" cmpd="sng" cap="flat">
              <a:noFill/>
              <a:prstDash val="solid"/>
              <a:round/>
            </a:ln>
          </p:spPr>
        </p:sp>
      </p:grpSp>
      <p:sp>
        <p:nvSpPr>
          <p:cNvPr id="389" name="曲线"/>
          <p:cNvSpPr>
            <a:spLocks/>
          </p:cNvSpPr>
          <p:nvPr/>
        </p:nvSpPr>
        <p:spPr>
          <a:xfrm rot="0">
            <a:off x="0" y="1"/>
            <a:ext cx="3100113" cy="4009885"/>
          </a:xfrm>
          <a:custGeom>
            <a:gdLst>
              <a:gd name="T1" fmla="*/ 0 w 21600"/>
              <a:gd name="T2" fmla="*/ 0 h 21600"/>
              <a:gd name="T3" fmla="*/ 21600 w 21600"/>
              <a:gd name="T4" fmla="*/ 21600 h 21600"/>
            </a:gdLst>
            <a:rect l="T1" t="T2" r="T3" b="T4"/>
            <a:pathLst>
              <a:path w="21600" h="21600">
                <a:moveTo>
                  <a:pt x="0" y="0"/>
                </a:moveTo>
                <a:lnTo>
                  <a:pt x="21600" y="0"/>
                </a:lnTo>
                <a:lnTo>
                  <a:pt x="19900" y="270"/>
                </a:lnTo>
                <a:cubicBezTo>
                  <a:pt x="14402" y="1202"/>
                  <a:pt x="9473" y="2416"/>
                  <a:pt x="6522" y="4058"/>
                </a:cubicBezTo>
                <a:cubicBezTo>
                  <a:pt x="-116" y="7752"/>
                  <a:pt x="1997" y="17071"/>
                  <a:pt x="0" y="21598"/>
                </a:cubicBezTo>
                <a:lnTo>
                  <a:pt x="0" y="21600"/>
                </a:lnTo>
                <a:lnTo>
                  <a:pt x="0" y="0"/>
                </a:lnTo>
                <a:close/>
              </a:path>
            </a:pathLst>
          </a:custGeom>
          <a:gradFill rotWithShape="1">
            <a:gsLst>
              <a:gs pos="0">
                <a:srgbClr val="19B9F5">
                  <a:alpha val="100000"/>
                </a:srgbClr>
              </a:gs>
              <a:gs pos="100000">
                <a:srgbClr val="78EECC">
                  <a:alpha val="100000"/>
                </a:srgbClr>
              </a:gs>
            </a:gsLst>
            <a:lin ang="8400000" scaled="1"/>
          </a:gradFill>
          <a:ln w="12700" cmpd="sng" cap="flat">
            <a:noFill/>
            <a:prstDash val="solid"/>
            <a:round/>
          </a:ln>
        </p:spPr>
      </p:sp>
      <p:sp>
        <p:nvSpPr>
          <p:cNvPr id="390" name="Text box"/>
          <p:cNvSpPr>
            <a:spLocks noGrp="1"/>
          </p:cNvSpPr>
          <p:nvPr>
            <p:ph type="sldNum" idx="12"/>
          </p:nvPr>
        </p:nvSpPr>
        <p:spPr>
          <a:xfrm rot="0">
            <a:off x="11333736" y="6319838"/>
            <a:ext cx="680720" cy="365125"/>
          </a:xfrm>
          <a:prstGeom prst="rect"/>
          <a:noFill/>
          <a:ln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16</a:t>
            </a:fld>
            <a:endParaRPr lang="zh-CN" altLang="en-US" sz="1067" b="0" i="0" u="none" strike="noStrike" kern="1200" cap="none" spc="0" baseline="0">
              <a:solidFill>
                <a:srgbClr val="808080"/>
              </a:solidFill>
              <a:latin typeface="Montserrat Medium" pitchFamily="50" charset="0"/>
              <a:ea typeface="等线" pitchFamily="0" charset="0"/>
              <a:cs typeface="Calibri" pitchFamily="0" charset="0"/>
            </a:endParaRPr>
          </a:p>
        </p:txBody>
      </p:sp>
      <p:sp>
        <p:nvSpPr>
          <p:cNvPr id="391" name="Oval"/>
          <p:cNvSpPr>
            <a:spLocks/>
          </p:cNvSpPr>
          <p:nvPr/>
        </p:nvSpPr>
        <p:spPr>
          <a:xfrm rot="0">
            <a:off x="4970813" y="2238587"/>
            <a:ext cx="524229" cy="524229"/>
          </a:xfrm>
          <a:prstGeom prst="ellipse"/>
          <a:solidFill>
            <a:srgbClr val="369FFA"/>
          </a:solidFill>
          <a:ln w="12700" cmpd="sng" cap="flat">
            <a:noFill/>
            <a:prstDash val="solid"/>
            <a:round/>
          </a:ln>
          <a:effectLst>
            <a:outerShdw sx="100000" sy="100000" algn="t" rotWithShape="0" blurRad="76200" dist="38100" dir="5400000">
              <a:srgbClr val="000000">
                <a:alpha val="19607"/>
              </a:srgbClr>
            </a:outerShdw>
          </a:effectLst>
        </p:spPr>
      </p:sp>
      <p:sp>
        <p:nvSpPr>
          <p:cNvPr id="392" name="曲线"/>
          <p:cNvSpPr>
            <a:spLocks/>
          </p:cNvSpPr>
          <p:nvPr/>
        </p:nvSpPr>
        <p:spPr>
          <a:xfrm rot="0">
            <a:off x="1613208" y="2405619"/>
            <a:ext cx="237704" cy="190164"/>
          </a:xfrm>
          <a:custGeom>
            <a:gdLst>
              <a:gd name="T1" fmla="*/ 0 w 21600"/>
              <a:gd name="T2" fmla="*/ 0 h 21600"/>
              <a:gd name="T3" fmla="*/ 21600 w 21600"/>
              <a:gd name="T4" fmla="*/ 21600 h 21600"/>
            </a:gdLst>
            <a:rect l="T1" t="T2" r="T3" b="T4"/>
            <a:pathLst>
              <a:path w="21600" h="21600">
                <a:moveTo>
                  <a:pt x="4536" y="12150"/>
                </a:moveTo>
                <a:lnTo>
                  <a:pt x="5099" y="12150"/>
                </a:lnTo>
                <a:cubicBezTo>
                  <a:pt x="5476" y="12366"/>
                  <a:pt x="5871" y="12532"/>
                  <a:pt x="6283" y="12648"/>
                </a:cubicBezTo>
                <a:cubicBezTo>
                  <a:pt x="6694" y="12765"/>
                  <a:pt x="7120" y="12823"/>
                  <a:pt x="7560" y="12824"/>
                </a:cubicBezTo>
                <a:cubicBezTo>
                  <a:pt x="7999" y="12823"/>
                  <a:pt x="8425" y="12765"/>
                  <a:pt x="8838" y="12648"/>
                </a:cubicBezTo>
                <a:cubicBezTo>
                  <a:pt x="9250" y="12532"/>
                  <a:pt x="9644" y="12366"/>
                  <a:pt x="10020" y="12150"/>
                </a:cubicBezTo>
                <a:lnTo>
                  <a:pt x="10583" y="12150"/>
                </a:lnTo>
                <a:cubicBezTo>
                  <a:pt x="11868" y="12190"/>
                  <a:pt x="12937" y="12744"/>
                  <a:pt x="13791" y="13811"/>
                </a:cubicBezTo>
                <a:cubicBezTo>
                  <a:pt x="14644" y="14877"/>
                  <a:pt x="15087" y="16214"/>
                  <a:pt x="15119" y="17819"/>
                </a:cubicBezTo>
                <a:lnTo>
                  <a:pt x="15119" y="19575"/>
                </a:lnTo>
                <a:cubicBezTo>
                  <a:pt x="15108" y="20148"/>
                  <a:pt x="14950" y="20625"/>
                  <a:pt x="14645" y="21006"/>
                </a:cubicBezTo>
                <a:cubicBezTo>
                  <a:pt x="14340" y="21387"/>
                  <a:pt x="13958" y="21585"/>
                  <a:pt x="13500" y="21600"/>
                </a:cubicBezTo>
                <a:lnTo>
                  <a:pt x="1619" y="21600"/>
                </a:lnTo>
                <a:cubicBezTo>
                  <a:pt x="1161" y="21585"/>
                  <a:pt x="779" y="21387"/>
                  <a:pt x="474" y="21006"/>
                </a:cubicBezTo>
                <a:cubicBezTo>
                  <a:pt x="169" y="20625"/>
                  <a:pt x="11" y="20148"/>
                  <a:pt x="0" y="19575"/>
                </a:cubicBezTo>
                <a:lnTo>
                  <a:pt x="0" y="17819"/>
                </a:lnTo>
                <a:cubicBezTo>
                  <a:pt x="32" y="16214"/>
                  <a:pt x="475" y="14877"/>
                  <a:pt x="1328" y="13811"/>
                </a:cubicBezTo>
                <a:cubicBezTo>
                  <a:pt x="2182" y="12744"/>
                  <a:pt x="3251" y="12190"/>
                  <a:pt x="4536" y="12150"/>
                </a:cubicBezTo>
              </a:path>
              <a:path w="21600" h="21600">
                <a:moveTo>
                  <a:pt x="20264" y="5398"/>
                </a:moveTo>
                <a:cubicBezTo>
                  <a:pt x="20371" y="5398"/>
                  <a:pt x="20465" y="5448"/>
                  <a:pt x="20547" y="5547"/>
                </a:cubicBezTo>
                <a:lnTo>
                  <a:pt x="21485" y="6733"/>
                </a:lnTo>
                <a:cubicBezTo>
                  <a:pt x="21562" y="6835"/>
                  <a:pt x="21600" y="6952"/>
                  <a:pt x="21600" y="7085"/>
                </a:cubicBezTo>
                <a:cubicBezTo>
                  <a:pt x="21599" y="7219"/>
                  <a:pt x="21559" y="7337"/>
                  <a:pt x="21481" y="7441"/>
                </a:cubicBezTo>
                <a:lnTo>
                  <a:pt x="16712" y="13356"/>
                </a:lnTo>
                <a:cubicBezTo>
                  <a:pt x="16629" y="13453"/>
                  <a:pt x="16534" y="13501"/>
                  <a:pt x="16428" y="13501"/>
                </a:cubicBezTo>
                <a:cubicBezTo>
                  <a:pt x="16321" y="13501"/>
                  <a:pt x="16227" y="13451"/>
                  <a:pt x="16145" y="13352"/>
                </a:cubicBezTo>
                <a:lnTo>
                  <a:pt x="13388" y="9880"/>
                </a:lnTo>
                <a:cubicBezTo>
                  <a:pt x="13310" y="9776"/>
                  <a:pt x="13272" y="9657"/>
                  <a:pt x="13272" y="9524"/>
                </a:cubicBezTo>
                <a:cubicBezTo>
                  <a:pt x="13272" y="9391"/>
                  <a:pt x="13312" y="9273"/>
                  <a:pt x="13392" y="9171"/>
                </a:cubicBezTo>
                <a:lnTo>
                  <a:pt x="14340" y="7994"/>
                </a:lnTo>
                <a:cubicBezTo>
                  <a:pt x="14423" y="7897"/>
                  <a:pt x="14518" y="7849"/>
                  <a:pt x="14625" y="7849"/>
                </a:cubicBezTo>
                <a:cubicBezTo>
                  <a:pt x="14731" y="7850"/>
                  <a:pt x="14825" y="7899"/>
                  <a:pt x="14907" y="7998"/>
                </a:cubicBezTo>
                <a:lnTo>
                  <a:pt x="16442" y="9930"/>
                </a:lnTo>
                <a:lnTo>
                  <a:pt x="19980" y="5543"/>
                </a:lnTo>
                <a:cubicBezTo>
                  <a:pt x="20063" y="5446"/>
                  <a:pt x="20158" y="5398"/>
                  <a:pt x="20264" y="5398"/>
                </a:cubicBezTo>
              </a:path>
              <a:path w="21600" h="21600">
                <a:moveTo>
                  <a:pt x="7560" y="0"/>
                </a:moveTo>
                <a:cubicBezTo>
                  <a:pt x="8783" y="38"/>
                  <a:pt x="9802" y="565"/>
                  <a:pt x="10614" y="1581"/>
                </a:cubicBezTo>
                <a:cubicBezTo>
                  <a:pt x="11427" y="2597"/>
                  <a:pt x="11849" y="3870"/>
                  <a:pt x="11880" y="5399"/>
                </a:cubicBezTo>
                <a:cubicBezTo>
                  <a:pt x="11849" y="6929"/>
                  <a:pt x="11427" y="8202"/>
                  <a:pt x="10614" y="9218"/>
                </a:cubicBezTo>
                <a:cubicBezTo>
                  <a:pt x="9802" y="10234"/>
                  <a:pt x="8783" y="10761"/>
                  <a:pt x="7560" y="10800"/>
                </a:cubicBezTo>
                <a:cubicBezTo>
                  <a:pt x="6336" y="10761"/>
                  <a:pt x="5317" y="10234"/>
                  <a:pt x="4505" y="9218"/>
                </a:cubicBezTo>
                <a:cubicBezTo>
                  <a:pt x="3692" y="8202"/>
                  <a:pt x="3270" y="6929"/>
                  <a:pt x="3240" y="5399"/>
                </a:cubicBezTo>
                <a:cubicBezTo>
                  <a:pt x="3270" y="3870"/>
                  <a:pt x="3692" y="2597"/>
                  <a:pt x="4505" y="1581"/>
                </a:cubicBezTo>
                <a:cubicBezTo>
                  <a:pt x="5317" y="565"/>
                  <a:pt x="6336" y="38"/>
                  <a:pt x="7560" y="0"/>
                </a:cubicBezTo>
                <a:close/>
              </a:path>
            </a:pathLst>
          </a:custGeom>
          <a:solidFill>
            <a:schemeClr val="bg1"/>
          </a:solidFill>
          <a:ln w="12700" cmpd="sng" cap="flat">
            <a:noFill/>
            <a:prstDash val="solid"/>
            <a:round/>
          </a:ln>
        </p:spPr>
      </p:sp>
      <p:sp>
        <p:nvSpPr>
          <p:cNvPr id="393" name="曲线"/>
          <p:cNvSpPr>
            <a:spLocks/>
          </p:cNvSpPr>
          <p:nvPr/>
        </p:nvSpPr>
        <p:spPr>
          <a:xfrm rot="0">
            <a:off x="5114075" y="2405619"/>
            <a:ext cx="237705" cy="190164"/>
          </a:xfrm>
          <a:custGeom>
            <a:gdLst>
              <a:gd name="T1" fmla="*/ 0 w 21600"/>
              <a:gd name="T2" fmla="*/ 0 h 21600"/>
              <a:gd name="T3" fmla="*/ 21600 w 21600"/>
              <a:gd name="T4" fmla="*/ 21600 h 21600"/>
            </a:gdLst>
            <a:rect l="T1" t="T2" r="T3" b="T4"/>
            <a:pathLst>
              <a:path w="21600" h="21600">
                <a:moveTo>
                  <a:pt x="4536" y="12150"/>
                </a:moveTo>
                <a:lnTo>
                  <a:pt x="5099" y="12150"/>
                </a:lnTo>
                <a:cubicBezTo>
                  <a:pt x="5476" y="12366"/>
                  <a:pt x="5871" y="12532"/>
                  <a:pt x="6282" y="12648"/>
                </a:cubicBezTo>
                <a:cubicBezTo>
                  <a:pt x="6694" y="12765"/>
                  <a:pt x="7120" y="12823"/>
                  <a:pt x="7560" y="12824"/>
                </a:cubicBezTo>
                <a:cubicBezTo>
                  <a:pt x="7999" y="12823"/>
                  <a:pt x="8425" y="12765"/>
                  <a:pt x="8838" y="12648"/>
                </a:cubicBezTo>
                <a:cubicBezTo>
                  <a:pt x="9250" y="12532"/>
                  <a:pt x="9644" y="12366"/>
                  <a:pt x="10020" y="12150"/>
                </a:cubicBezTo>
                <a:lnTo>
                  <a:pt x="10583" y="12150"/>
                </a:lnTo>
                <a:cubicBezTo>
                  <a:pt x="11868" y="12190"/>
                  <a:pt x="12937" y="12744"/>
                  <a:pt x="13791" y="13811"/>
                </a:cubicBezTo>
                <a:cubicBezTo>
                  <a:pt x="14644" y="14877"/>
                  <a:pt x="15087" y="16214"/>
                  <a:pt x="15120" y="17819"/>
                </a:cubicBezTo>
                <a:lnTo>
                  <a:pt x="15120" y="19575"/>
                </a:lnTo>
                <a:cubicBezTo>
                  <a:pt x="15108" y="20148"/>
                  <a:pt x="14950" y="20625"/>
                  <a:pt x="14645" y="21006"/>
                </a:cubicBezTo>
                <a:cubicBezTo>
                  <a:pt x="14340" y="21387"/>
                  <a:pt x="13958" y="21585"/>
                  <a:pt x="13500" y="21600"/>
                </a:cubicBezTo>
                <a:lnTo>
                  <a:pt x="1619" y="21600"/>
                </a:lnTo>
                <a:cubicBezTo>
                  <a:pt x="1161" y="21585"/>
                  <a:pt x="779" y="21387"/>
                  <a:pt x="474" y="21006"/>
                </a:cubicBezTo>
                <a:cubicBezTo>
                  <a:pt x="169" y="20625"/>
                  <a:pt x="11" y="20148"/>
                  <a:pt x="0" y="19575"/>
                </a:cubicBezTo>
                <a:lnTo>
                  <a:pt x="0" y="17819"/>
                </a:lnTo>
                <a:cubicBezTo>
                  <a:pt x="32" y="16214"/>
                  <a:pt x="475" y="14877"/>
                  <a:pt x="1328" y="13811"/>
                </a:cubicBezTo>
                <a:cubicBezTo>
                  <a:pt x="2182" y="12744"/>
                  <a:pt x="3251" y="12190"/>
                  <a:pt x="4536" y="12150"/>
                </a:cubicBezTo>
              </a:path>
              <a:path w="21600" h="21600">
                <a:moveTo>
                  <a:pt x="20264" y="5398"/>
                </a:moveTo>
                <a:cubicBezTo>
                  <a:pt x="20371" y="5398"/>
                  <a:pt x="20465" y="5448"/>
                  <a:pt x="20547" y="5547"/>
                </a:cubicBezTo>
                <a:lnTo>
                  <a:pt x="21485" y="6733"/>
                </a:lnTo>
                <a:cubicBezTo>
                  <a:pt x="21562" y="6835"/>
                  <a:pt x="21601" y="6952"/>
                  <a:pt x="21600" y="7085"/>
                </a:cubicBezTo>
                <a:cubicBezTo>
                  <a:pt x="21598" y="7219"/>
                  <a:pt x="21559" y="7337"/>
                  <a:pt x="21481" y="7441"/>
                </a:cubicBezTo>
                <a:lnTo>
                  <a:pt x="16713" y="13356"/>
                </a:lnTo>
                <a:cubicBezTo>
                  <a:pt x="16629" y="13453"/>
                  <a:pt x="16534" y="13501"/>
                  <a:pt x="16428" y="13501"/>
                </a:cubicBezTo>
                <a:cubicBezTo>
                  <a:pt x="16321" y="13501"/>
                  <a:pt x="16227" y="13451"/>
                  <a:pt x="16146" y="13352"/>
                </a:cubicBezTo>
                <a:lnTo>
                  <a:pt x="13388" y="9880"/>
                </a:lnTo>
                <a:cubicBezTo>
                  <a:pt x="13310" y="9776"/>
                  <a:pt x="13272" y="9657"/>
                  <a:pt x="13272" y="9524"/>
                </a:cubicBezTo>
                <a:cubicBezTo>
                  <a:pt x="13272" y="9391"/>
                  <a:pt x="13312" y="9273"/>
                  <a:pt x="13391" y="9171"/>
                </a:cubicBezTo>
                <a:lnTo>
                  <a:pt x="14340" y="7994"/>
                </a:lnTo>
                <a:cubicBezTo>
                  <a:pt x="14423" y="7897"/>
                  <a:pt x="14518" y="7849"/>
                  <a:pt x="14625" y="7849"/>
                </a:cubicBezTo>
                <a:cubicBezTo>
                  <a:pt x="14731" y="7850"/>
                  <a:pt x="14825" y="7899"/>
                  <a:pt x="14907" y="7998"/>
                </a:cubicBezTo>
                <a:lnTo>
                  <a:pt x="16443" y="9930"/>
                </a:lnTo>
                <a:lnTo>
                  <a:pt x="19980" y="5543"/>
                </a:lnTo>
                <a:cubicBezTo>
                  <a:pt x="20063" y="5446"/>
                  <a:pt x="20158" y="5398"/>
                  <a:pt x="20264" y="5398"/>
                </a:cubicBezTo>
              </a:path>
              <a:path w="21600" h="21600">
                <a:moveTo>
                  <a:pt x="7560" y="0"/>
                </a:moveTo>
                <a:cubicBezTo>
                  <a:pt x="8783" y="38"/>
                  <a:pt x="9802" y="565"/>
                  <a:pt x="10614" y="1581"/>
                </a:cubicBezTo>
                <a:cubicBezTo>
                  <a:pt x="11427" y="2597"/>
                  <a:pt x="11849" y="3870"/>
                  <a:pt x="11880" y="5399"/>
                </a:cubicBezTo>
                <a:cubicBezTo>
                  <a:pt x="11849" y="6929"/>
                  <a:pt x="11427" y="8202"/>
                  <a:pt x="10614" y="9218"/>
                </a:cubicBezTo>
                <a:cubicBezTo>
                  <a:pt x="9802" y="10234"/>
                  <a:pt x="8783" y="10761"/>
                  <a:pt x="7560" y="10800"/>
                </a:cubicBezTo>
                <a:cubicBezTo>
                  <a:pt x="6336" y="10761"/>
                  <a:pt x="5317" y="10234"/>
                  <a:pt x="4505" y="9218"/>
                </a:cubicBezTo>
                <a:cubicBezTo>
                  <a:pt x="3692" y="8202"/>
                  <a:pt x="3270" y="6929"/>
                  <a:pt x="3240" y="5399"/>
                </a:cubicBezTo>
                <a:cubicBezTo>
                  <a:pt x="3270" y="3870"/>
                  <a:pt x="3692" y="2597"/>
                  <a:pt x="4505" y="1581"/>
                </a:cubicBezTo>
                <a:cubicBezTo>
                  <a:pt x="5317" y="565"/>
                  <a:pt x="6336" y="38"/>
                  <a:pt x="7560" y="0"/>
                </a:cubicBezTo>
                <a:close/>
              </a:path>
            </a:pathLst>
          </a:custGeom>
          <a:solidFill>
            <a:schemeClr val="bg1"/>
          </a:solidFill>
          <a:ln w="12700" cmpd="sng" cap="flat">
            <a:noFill/>
            <a:prstDash val="solid"/>
            <a:round/>
          </a:ln>
        </p:spPr>
      </p:sp>
      <p:sp>
        <p:nvSpPr>
          <p:cNvPr id="394" name="曲线"/>
          <p:cNvSpPr>
            <a:spLocks/>
          </p:cNvSpPr>
          <p:nvPr/>
        </p:nvSpPr>
        <p:spPr>
          <a:xfrm rot="0">
            <a:off x="8600266" y="2405619"/>
            <a:ext cx="237705" cy="190164"/>
          </a:xfrm>
          <a:custGeom>
            <a:gdLst>
              <a:gd name="T1" fmla="*/ 0 w 21600"/>
              <a:gd name="T2" fmla="*/ 0 h 21600"/>
              <a:gd name="T3" fmla="*/ 21600 w 21600"/>
              <a:gd name="T4" fmla="*/ 21600 h 21600"/>
            </a:gdLst>
            <a:rect l="T1" t="T2" r="T3" b="T4"/>
            <a:pathLst>
              <a:path w="21600" h="21600">
                <a:moveTo>
                  <a:pt x="4536" y="12150"/>
                </a:moveTo>
                <a:lnTo>
                  <a:pt x="5099" y="12150"/>
                </a:lnTo>
                <a:cubicBezTo>
                  <a:pt x="5476" y="12366"/>
                  <a:pt x="5871" y="12532"/>
                  <a:pt x="6283" y="12648"/>
                </a:cubicBezTo>
                <a:cubicBezTo>
                  <a:pt x="6694" y="12765"/>
                  <a:pt x="7120" y="12823"/>
                  <a:pt x="7560" y="12824"/>
                </a:cubicBezTo>
                <a:cubicBezTo>
                  <a:pt x="7999" y="12823"/>
                  <a:pt x="8425" y="12765"/>
                  <a:pt x="8838" y="12648"/>
                </a:cubicBezTo>
                <a:cubicBezTo>
                  <a:pt x="9250" y="12532"/>
                  <a:pt x="9644" y="12366"/>
                  <a:pt x="10020" y="12150"/>
                </a:cubicBezTo>
                <a:lnTo>
                  <a:pt x="10583" y="12150"/>
                </a:lnTo>
                <a:cubicBezTo>
                  <a:pt x="11868" y="12190"/>
                  <a:pt x="12937" y="12744"/>
                  <a:pt x="13791" y="13811"/>
                </a:cubicBezTo>
                <a:cubicBezTo>
                  <a:pt x="14644" y="14877"/>
                  <a:pt x="15087" y="16214"/>
                  <a:pt x="15120" y="17819"/>
                </a:cubicBezTo>
                <a:lnTo>
                  <a:pt x="15120" y="19575"/>
                </a:lnTo>
                <a:cubicBezTo>
                  <a:pt x="15108" y="20148"/>
                  <a:pt x="14950" y="20625"/>
                  <a:pt x="14645" y="21006"/>
                </a:cubicBezTo>
                <a:cubicBezTo>
                  <a:pt x="14340" y="21387"/>
                  <a:pt x="13958" y="21585"/>
                  <a:pt x="13500" y="21600"/>
                </a:cubicBezTo>
                <a:lnTo>
                  <a:pt x="1620" y="21600"/>
                </a:lnTo>
                <a:cubicBezTo>
                  <a:pt x="1161" y="21585"/>
                  <a:pt x="779" y="21387"/>
                  <a:pt x="474" y="21006"/>
                </a:cubicBezTo>
                <a:cubicBezTo>
                  <a:pt x="169" y="20625"/>
                  <a:pt x="11" y="20148"/>
                  <a:pt x="0" y="19575"/>
                </a:cubicBezTo>
                <a:lnTo>
                  <a:pt x="0" y="17819"/>
                </a:lnTo>
                <a:cubicBezTo>
                  <a:pt x="32" y="16214"/>
                  <a:pt x="475" y="14877"/>
                  <a:pt x="1328" y="13811"/>
                </a:cubicBezTo>
                <a:cubicBezTo>
                  <a:pt x="2182" y="12744"/>
                  <a:pt x="3251" y="12190"/>
                  <a:pt x="4536" y="12150"/>
                </a:cubicBezTo>
              </a:path>
              <a:path w="21600" h="21600">
                <a:moveTo>
                  <a:pt x="20264" y="5398"/>
                </a:moveTo>
                <a:cubicBezTo>
                  <a:pt x="20371" y="5398"/>
                  <a:pt x="20465" y="5448"/>
                  <a:pt x="20547" y="5547"/>
                </a:cubicBezTo>
                <a:lnTo>
                  <a:pt x="21485" y="6733"/>
                </a:lnTo>
                <a:cubicBezTo>
                  <a:pt x="21562" y="6835"/>
                  <a:pt x="21601" y="6952"/>
                  <a:pt x="21600" y="7085"/>
                </a:cubicBezTo>
                <a:cubicBezTo>
                  <a:pt x="21598" y="7219"/>
                  <a:pt x="21559" y="7337"/>
                  <a:pt x="21481" y="7441"/>
                </a:cubicBezTo>
                <a:lnTo>
                  <a:pt x="16713" y="13356"/>
                </a:lnTo>
                <a:cubicBezTo>
                  <a:pt x="16629" y="13453"/>
                  <a:pt x="16534" y="13501"/>
                  <a:pt x="16428" y="13501"/>
                </a:cubicBezTo>
                <a:cubicBezTo>
                  <a:pt x="16321" y="13501"/>
                  <a:pt x="16227" y="13451"/>
                  <a:pt x="16145" y="13352"/>
                </a:cubicBezTo>
                <a:lnTo>
                  <a:pt x="13388" y="9880"/>
                </a:lnTo>
                <a:cubicBezTo>
                  <a:pt x="13310" y="9776"/>
                  <a:pt x="13272" y="9657"/>
                  <a:pt x="13272" y="9524"/>
                </a:cubicBezTo>
                <a:cubicBezTo>
                  <a:pt x="13272" y="9391"/>
                  <a:pt x="13312" y="9273"/>
                  <a:pt x="13391" y="9171"/>
                </a:cubicBezTo>
                <a:lnTo>
                  <a:pt x="14340" y="7994"/>
                </a:lnTo>
                <a:cubicBezTo>
                  <a:pt x="14423" y="7897"/>
                  <a:pt x="14518" y="7849"/>
                  <a:pt x="14625" y="7849"/>
                </a:cubicBezTo>
                <a:cubicBezTo>
                  <a:pt x="14731" y="7850"/>
                  <a:pt x="14825" y="7899"/>
                  <a:pt x="14907" y="7998"/>
                </a:cubicBezTo>
                <a:lnTo>
                  <a:pt x="16443" y="9930"/>
                </a:lnTo>
                <a:lnTo>
                  <a:pt x="19979" y="5543"/>
                </a:lnTo>
                <a:cubicBezTo>
                  <a:pt x="20063" y="5446"/>
                  <a:pt x="20158" y="5398"/>
                  <a:pt x="20264" y="5398"/>
                </a:cubicBezTo>
              </a:path>
              <a:path w="21600" h="21600">
                <a:moveTo>
                  <a:pt x="7560" y="0"/>
                </a:moveTo>
                <a:cubicBezTo>
                  <a:pt x="8783" y="38"/>
                  <a:pt x="9802" y="565"/>
                  <a:pt x="10614" y="1581"/>
                </a:cubicBezTo>
                <a:cubicBezTo>
                  <a:pt x="11427" y="2597"/>
                  <a:pt x="11849" y="3870"/>
                  <a:pt x="11880" y="5399"/>
                </a:cubicBezTo>
                <a:cubicBezTo>
                  <a:pt x="11849" y="6929"/>
                  <a:pt x="11427" y="8202"/>
                  <a:pt x="10614" y="9218"/>
                </a:cubicBezTo>
                <a:cubicBezTo>
                  <a:pt x="9802" y="10234"/>
                  <a:pt x="8783" y="10761"/>
                  <a:pt x="7560" y="10800"/>
                </a:cubicBezTo>
                <a:cubicBezTo>
                  <a:pt x="6336" y="10761"/>
                  <a:pt x="5317" y="10234"/>
                  <a:pt x="4505" y="9218"/>
                </a:cubicBezTo>
                <a:cubicBezTo>
                  <a:pt x="3692" y="8202"/>
                  <a:pt x="3270" y="6929"/>
                  <a:pt x="3240" y="5399"/>
                </a:cubicBezTo>
                <a:cubicBezTo>
                  <a:pt x="3270" y="3870"/>
                  <a:pt x="3692" y="2597"/>
                  <a:pt x="4505" y="1581"/>
                </a:cubicBezTo>
                <a:cubicBezTo>
                  <a:pt x="5317" y="565"/>
                  <a:pt x="6336" y="38"/>
                  <a:pt x="7560" y="0"/>
                </a:cubicBezTo>
                <a:close/>
              </a:path>
            </a:pathLst>
          </a:custGeom>
          <a:solidFill>
            <a:schemeClr val="bg1"/>
          </a:solidFill>
          <a:ln w="12700" cmpd="sng" cap="flat">
            <a:noFill/>
            <a:prstDash val="solid"/>
            <a:round/>
          </a:ln>
        </p:spPr>
      </p:sp>
      <p:pic>
        <p:nvPicPr>
          <p:cNvPr id="395" name="Images"/>
          <p:cNvPicPr>
            <a:picLocks noChangeAspect="1"/>
          </p:cNvPicPr>
          <p:nvPr/>
        </p:nvPicPr>
        <p:blipFill>
          <a:blip r:embed="rId1" cstate="print"/>
          <a:srcRect t="2807" b="5611"/>
          <a:stretch>
            <a:fillRect/>
          </a:stretch>
        </p:blipFill>
        <p:spPr>
          <a:xfrm rot="0">
            <a:off x="6753204" y="1421609"/>
            <a:ext cx="4995616" cy="4615398"/>
          </a:xfrm>
          <a:prstGeom prst="round2DiagRect">
            <a:avLst>
              <a:gd name="adj1" fmla="val 3074"/>
              <a:gd name="adj2" fmla="val 101"/>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pic>
        <p:nvPicPr>
          <p:cNvPr id="396" name="Images"/>
          <p:cNvPicPr>
            <a:picLocks noChangeAspect="1"/>
          </p:cNvPicPr>
          <p:nvPr/>
        </p:nvPicPr>
        <p:blipFill>
          <a:blip r:embed="rId2" cstate="print"/>
          <a:srcRect t="28455" b="28455"/>
          <a:stretch>
            <a:fillRect/>
          </a:stretch>
        </p:blipFill>
        <p:spPr>
          <a:xfrm rot="0">
            <a:off x="982396" y="1421609"/>
            <a:ext cx="4995616" cy="4615398"/>
          </a:xfrm>
          <a:prstGeom prst="round2DiagRect">
            <a:avLst>
              <a:gd name="adj1" fmla="val 0"/>
              <a:gd name="adj2" fmla="val 1986"/>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sp>
        <p:nvSpPr>
          <p:cNvPr id="397" name="Rectangles"/>
          <p:cNvSpPr>
            <a:spLocks/>
          </p:cNvSpPr>
          <p:nvPr/>
        </p:nvSpPr>
        <p:spPr>
          <a:xfrm rot="0">
            <a:off x="2440336" y="326084"/>
            <a:ext cx="7856639" cy="769440"/>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4400" b="1" i="0" u="none" strike="noStrike" kern="1200" cap="none" spc="0" baseline="0">
                <a:solidFill>
                  <a:schemeClr val="tx1"/>
                </a:solidFill>
                <a:latin typeface="Barlow" pitchFamily="2" charset="0"/>
                <a:ea typeface="等线" pitchFamily="0" charset="0"/>
                <a:cs typeface="MadaniArabic-Medium" pitchFamily="2" charset="-78"/>
              </a:rPr>
              <a:t>User interface </a:t>
            </a:r>
            <a:r>
              <a:rPr lang="en-US" altLang="zh-CN" sz="4400" b="1" i="0" u="none" strike="noStrike" kern="1200" cap="none" spc="0" baseline="0">
                <a:solidFill>
                  <a:schemeClr val="accent1"/>
                </a:solidFill>
                <a:latin typeface="Barlow" pitchFamily="2" charset="0"/>
                <a:ea typeface="等线" pitchFamily="0" charset="0"/>
                <a:cs typeface="MadaniArabic-Medium" pitchFamily="2" charset="-78"/>
              </a:rPr>
              <a:t>implementation</a:t>
            </a:r>
            <a:endParaRPr lang="zh-CN" altLang="en-US" sz="4400" b="1" i="0" u="none" strike="noStrike" kern="1200" cap="none" spc="0" baseline="0">
              <a:solidFill>
                <a:schemeClr val="accent1"/>
              </a:solidFill>
              <a:latin typeface="Barlow" pitchFamily="2" charset="0"/>
              <a:ea typeface="等线" pitchFamily="0" charset="0"/>
              <a:cs typeface="MadaniArabic-Medium" pitchFamily="2" charset="-78"/>
            </a:endParaRPr>
          </a:p>
        </p:txBody>
      </p:sp>
      <p:sp>
        <p:nvSpPr>
          <p:cNvPr id="398" name="Rectangles"/>
          <p:cNvSpPr>
            <a:spLocks/>
          </p:cNvSpPr>
          <p:nvPr/>
        </p:nvSpPr>
        <p:spPr>
          <a:xfrm rot="0">
            <a:off x="1338899" y="6249052"/>
            <a:ext cx="2584172" cy="3693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800" b="0" i="0" u="none" strike="noStrike" kern="1200" cap="none" spc="0" baseline="0">
                <a:solidFill>
                  <a:schemeClr val="tx1"/>
                </a:solidFill>
                <a:latin typeface="MadaniArabic-Medium" pitchFamily="2" charset="-78"/>
                <a:ea typeface="等线" pitchFamily="0" charset="0"/>
                <a:cs typeface="MadaniArabic-Medium" pitchFamily="2" charset="-78"/>
              </a:rPr>
              <a:t>3-Verification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399" name="Rectangles"/>
          <p:cNvSpPr>
            <a:spLocks/>
          </p:cNvSpPr>
          <p:nvPr/>
        </p:nvSpPr>
        <p:spPr>
          <a:xfrm rot="0">
            <a:off x="7348376" y="6249052"/>
            <a:ext cx="2584172" cy="3693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0000"/>
              </a:lnSpc>
              <a:spcBef>
                <a:spcPts val="0"/>
              </a:spcBef>
              <a:spcAft>
                <a:spcPts val="0"/>
              </a:spcAft>
              <a:buNone/>
            </a:pPr>
            <a:r>
              <a:rPr lang="en-US" altLang="zh-CN" sz="1800" b="0" i="0" u="none" strike="noStrike" kern="1200" cap="none" spc="0" baseline="0">
                <a:solidFill>
                  <a:schemeClr val="tx1"/>
                </a:solidFill>
                <a:latin typeface="MadaniArabic-Medium" pitchFamily="2" charset="-78"/>
                <a:ea typeface="等线" pitchFamily="0" charset="0"/>
                <a:cs typeface="MadaniArabic-Medium" pitchFamily="2" charset="-78"/>
              </a:rPr>
              <a:t>4 – Home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400" name="Rectangles"/>
          <p:cNvSpPr>
            <a:spLocks/>
          </p:cNvSpPr>
          <p:nvPr/>
        </p:nvSpPr>
        <p:spPr>
          <a:xfrm rot="0">
            <a:off x="432619" y="6319838"/>
            <a:ext cx="639096" cy="298545"/>
          </a:xfrm>
          <a:prstGeom prst="rect"/>
          <a:solidFill>
            <a:schemeClr val="bg1"/>
          </a:solidFill>
          <a:ln w="12700" cmpd="sng" cap="flat">
            <a:noFill/>
            <a:prstDash val="solid"/>
            <a:round/>
          </a:ln>
        </p:spPr>
      </p:sp>
    </p:spTree>
    <p:extLst>
      <p:ext uri="{BB962C8B-B14F-4D97-AF65-F5344CB8AC3E}">
        <p14:creationId xmlns:p14="http://schemas.microsoft.com/office/powerpoint/2010/main" val="1002832739"/>
      </p:ext>
    </p:extLst>
  </p:cSld>
  <p:clrMapOvr>
    <a:masterClrMapping/>
  </p:clrMapOvr>
  <p:transition spd="slow"/>
</p:sld>
</file>

<file path=ppt/slides/slide17.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417" name="Combination"/>
          <p:cNvGrpSpPr>
            <a:grpSpLocks/>
          </p:cNvGrpSpPr>
          <p:nvPr/>
        </p:nvGrpSpPr>
        <p:grpSpPr>
          <a:xfrm flipH="1">
            <a:off x="5255481" y="715082"/>
            <a:ext cx="1588878" cy="4902868"/>
            <a:chOff x="5255481" y="715082"/>
            <a:chExt cx="1588878" cy="4902868"/>
          </a:xfrm>
        </p:grpSpPr>
        <p:sp>
          <p:nvSpPr>
            <p:cNvPr id="414" name="Rounded rectangle"/>
            <p:cNvSpPr>
              <a:spLocks/>
            </p:cNvSpPr>
            <p:nvPr/>
          </p:nvSpPr>
          <p:spPr>
            <a:xfrm rot="2700000">
              <a:off x="5255482" y="1020547"/>
              <a:ext cx="457627" cy="3650914"/>
            </a:xfrm>
            <a:prstGeom prst="roundRect">
              <a:avLst>
                <a:gd name="adj" fmla="val 50000"/>
              </a:avLst>
            </a:prstGeom>
            <a:solidFill>
              <a:srgbClr val="D9D9D9">
                <a:alpha val="12000"/>
              </a:srgbClr>
            </a:solidFill>
            <a:ln w="12700" cmpd="sng" cap="flat">
              <a:noFill/>
              <a:prstDash val="solid"/>
              <a:round/>
            </a:ln>
          </p:spPr>
        </p:sp>
        <p:sp>
          <p:nvSpPr>
            <p:cNvPr id="415" name="Rounded rectangle"/>
            <p:cNvSpPr>
              <a:spLocks/>
            </p:cNvSpPr>
            <p:nvPr/>
          </p:nvSpPr>
          <p:spPr>
            <a:xfrm rot="2700000">
              <a:off x="6386734" y="715082"/>
              <a:ext cx="457626" cy="3572716"/>
            </a:xfrm>
            <a:prstGeom prst="roundRect">
              <a:avLst>
                <a:gd name="adj" fmla="val 50000"/>
              </a:avLst>
            </a:prstGeom>
            <a:solidFill>
              <a:srgbClr val="D9D9D9">
                <a:alpha val="12000"/>
              </a:srgbClr>
            </a:solidFill>
            <a:ln w="12700" cmpd="sng" cap="flat">
              <a:noFill/>
              <a:prstDash val="solid"/>
              <a:round/>
            </a:ln>
          </p:spPr>
        </p:sp>
        <p:sp>
          <p:nvSpPr>
            <p:cNvPr id="416" name="Rounded rectangle"/>
            <p:cNvSpPr>
              <a:spLocks/>
            </p:cNvSpPr>
            <p:nvPr/>
          </p:nvSpPr>
          <p:spPr>
            <a:xfrm rot="2700000">
              <a:off x="5690430" y="2281872"/>
              <a:ext cx="457627" cy="3336078"/>
            </a:xfrm>
            <a:prstGeom prst="roundRect">
              <a:avLst>
                <a:gd name="adj" fmla="val 50000"/>
              </a:avLst>
            </a:prstGeom>
            <a:solidFill>
              <a:srgbClr val="D9D9D9">
                <a:alpha val="12000"/>
              </a:srgbClr>
            </a:solidFill>
            <a:ln w="12700" cmpd="sng" cap="flat">
              <a:noFill/>
              <a:prstDash val="solid"/>
              <a:round/>
            </a:ln>
          </p:spPr>
        </p:sp>
      </p:grpSp>
      <p:sp>
        <p:nvSpPr>
          <p:cNvPr id="418" name="曲线"/>
          <p:cNvSpPr>
            <a:spLocks/>
          </p:cNvSpPr>
          <p:nvPr/>
        </p:nvSpPr>
        <p:spPr>
          <a:xfrm rot="0">
            <a:off x="0" y="1"/>
            <a:ext cx="3100113" cy="4009885"/>
          </a:xfrm>
          <a:custGeom>
            <a:gdLst>
              <a:gd name="T1" fmla="*/ 0 w 21600"/>
              <a:gd name="T2" fmla="*/ 0 h 21600"/>
              <a:gd name="T3" fmla="*/ 21600 w 21600"/>
              <a:gd name="T4" fmla="*/ 21600 h 21600"/>
            </a:gdLst>
            <a:rect l="T1" t="T2" r="T3" b="T4"/>
            <a:pathLst>
              <a:path w="21600" h="21600">
                <a:moveTo>
                  <a:pt x="0" y="0"/>
                </a:moveTo>
                <a:lnTo>
                  <a:pt x="21600" y="0"/>
                </a:lnTo>
                <a:lnTo>
                  <a:pt x="19900" y="270"/>
                </a:lnTo>
                <a:cubicBezTo>
                  <a:pt x="14402" y="1202"/>
                  <a:pt x="9473" y="2416"/>
                  <a:pt x="6522" y="4058"/>
                </a:cubicBezTo>
                <a:cubicBezTo>
                  <a:pt x="-116" y="7752"/>
                  <a:pt x="1997" y="17071"/>
                  <a:pt x="0" y="21598"/>
                </a:cubicBezTo>
                <a:lnTo>
                  <a:pt x="0" y="21600"/>
                </a:lnTo>
                <a:lnTo>
                  <a:pt x="0" y="0"/>
                </a:lnTo>
                <a:close/>
              </a:path>
            </a:pathLst>
          </a:custGeom>
          <a:gradFill rotWithShape="1">
            <a:gsLst>
              <a:gs pos="0">
                <a:srgbClr val="19B9F5">
                  <a:alpha val="100000"/>
                </a:srgbClr>
              </a:gs>
              <a:gs pos="100000">
                <a:srgbClr val="78EECC">
                  <a:alpha val="100000"/>
                </a:srgbClr>
              </a:gs>
            </a:gsLst>
            <a:lin ang="8400000" scaled="1"/>
          </a:gradFill>
          <a:ln w="12700" cmpd="sng" cap="flat">
            <a:noFill/>
            <a:prstDash val="solid"/>
            <a:round/>
          </a:ln>
        </p:spPr>
      </p:sp>
      <p:sp>
        <p:nvSpPr>
          <p:cNvPr id="419"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17</a:t>
            </a:fld>
            <a:endParaRPr lang="zh-CN" altLang="en-US" sz="1067" b="0" i="0" u="none" strike="noStrike" kern="1200" cap="none" spc="0" baseline="0">
              <a:solidFill>
                <a:srgbClr val="808080"/>
              </a:solidFill>
              <a:latin typeface="Montserrat Medium" pitchFamily="50" charset="0"/>
              <a:ea typeface="等线" pitchFamily="0" charset="0"/>
              <a:cs typeface="Calibri" pitchFamily="0" charset="0"/>
            </a:endParaRPr>
          </a:p>
        </p:txBody>
      </p:sp>
      <p:pic>
        <p:nvPicPr>
          <p:cNvPr id="420" name="Images"/>
          <p:cNvPicPr>
            <a:picLocks noChangeAspect="1"/>
          </p:cNvPicPr>
          <p:nvPr/>
        </p:nvPicPr>
        <p:blipFill>
          <a:blip r:embed="rId1" cstate="print"/>
          <a:srcRect t="9902" b="9902"/>
          <a:stretch>
            <a:fillRect/>
          </a:stretch>
        </p:blipFill>
        <p:spPr>
          <a:xfrm rot="0">
            <a:off x="6753204" y="1238866"/>
            <a:ext cx="4995616" cy="4977806"/>
          </a:xfrm>
          <a:prstGeom prst="round2DiagRect">
            <a:avLst>
              <a:gd name="adj1" fmla="val 3074"/>
              <a:gd name="adj2" fmla="val 97"/>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pic>
        <p:nvPicPr>
          <p:cNvPr id="421" name="Images"/>
          <p:cNvPicPr>
            <a:picLocks noChangeAspect="1"/>
          </p:cNvPicPr>
          <p:nvPr/>
        </p:nvPicPr>
        <p:blipFill>
          <a:blip r:embed="rId2" cstate="print"/>
          <a:srcRect l="7989" r="7989"/>
          <a:stretch>
            <a:fillRect/>
          </a:stretch>
        </p:blipFill>
        <p:spPr>
          <a:xfrm rot="0">
            <a:off x="982396" y="1238866"/>
            <a:ext cx="4995616" cy="4977806"/>
          </a:xfrm>
          <a:prstGeom prst="round2DiagRect">
            <a:avLst>
              <a:gd name="adj1" fmla="val 0"/>
              <a:gd name="adj2" fmla="val 2037"/>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sp>
        <p:nvSpPr>
          <p:cNvPr id="422" name="Rectangles"/>
          <p:cNvSpPr>
            <a:spLocks/>
          </p:cNvSpPr>
          <p:nvPr/>
        </p:nvSpPr>
        <p:spPr>
          <a:xfrm rot="0">
            <a:off x="2440336" y="326084"/>
            <a:ext cx="7856639" cy="769440"/>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4400" b="1" i="0" u="none" strike="noStrike" kern="1200" cap="none" spc="0" baseline="0">
                <a:solidFill>
                  <a:schemeClr val="tx1"/>
                </a:solidFill>
                <a:latin typeface="Barlow" pitchFamily="2" charset="0"/>
                <a:ea typeface="等线" pitchFamily="0" charset="0"/>
                <a:cs typeface="MadaniArabic-Medium" pitchFamily="2" charset="-78"/>
              </a:rPr>
              <a:t>User interface </a:t>
            </a:r>
            <a:r>
              <a:rPr lang="en-US" altLang="zh-CN" sz="4400" b="1" i="0" u="none" strike="noStrike" kern="1200" cap="none" spc="0" baseline="0">
                <a:solidFill>
                  <a:schemeClr val="accent1"/>
                </a:solidFill>
                <a:latin typeface="Barlow" pitchFamily="2" charset="0"/>
                <a:ea typeface="等线" pitchFamily="0" charset="0"/>
                <a:cs typeface="MadaniArabic-Medium" pitchFamily="2" charset="-78"/>
              </a:rPr>
              <a:t>implementation</a:t>
            </a:r>
            <a:endParaRPr lang="zh-CN" altLang="en-US" sz="4400" b="1" i="0" u="none" strike="noStrike" kern="1200" cap="none" spc="0" baseline="0">
              <a:solidFill>
                <a:schemeClr val="accent1"/>
              </a:solidFill>
              <a:latin typeface="Barlow" pitchFamily="2" charset="0"/>
              <a:ea typeface="等线" pitchFamily="0" charset="0"/>
              <a:cs typeface="MadaniArabic-Medium" pitchFamily="2" charset="-78"/>
            </a:endParaRPr>
          </a:p>
        </p:txBody>
      </p:sp>
      <p:sp>
        <p:nvSpPr>
          <p:cNvPr id="423" name="Rectangles"/>
          <p:cNvSpPr>
            <a:spLocks/>
          </p:cNvSpPr>
          <p:nvPr/>
        </p:nvSpPr>
        <p:spPr>
          <a:xfrm rot="0">
            <a:off x="1159134" y="6339502"/>
            <a:ext cx="2744273" cy="3693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1800" b="0" i="0" u="none" strike="noStrike" kern="1200" cap="none" spc="0" baseline="0">
                <a:solidFill>
                  <a:schemeClr val="tx1"/>
                </a:solidFill>
                <a:latin typeface="MadaniArabic-Medium" pitchFamily="2" charset="-78"/>
                <a:ea typeface="等线" pitchFamily="0" charset="0"/>
                <a:cs typeface="MadaniArabic-Medium" pitchFamily="2" charset="-78"/>
              </a:rPr>
              <a:t>5-Subscription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424" name="Rectangles"/>
          <p:cNvSpPr>
            <a:spLocks/>
          </p:cNvSpPr>
          <p:nvPr/>
        </p:nvSpPr>
        <p:spPr>
          <a:xfrm rot="0">
            <a:off x="6368655" y="6347250"/>
            <a:ext cx="3298306" cy="3693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1800" b="0" i="0" u="none" strike="noStrike" kern="1200" cap="none" spc="0" baseline="0">
                <a:solidFill>
                  <a:schemeClr val="tx1"/>
                </a:solidFill>
                <a:latin typeface="MadaniArabic-Medium" pitchFamily="2" charset="-78"/>
                <a:ea typeface="等线" pitchFamily="0" charset="0"/>
                <a:cs typeface="MadaniArabic-Medium" pitchFamily="2" charset="-78"/>
              </a:rPr>
              <a:t>6-Payment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425" name="Rectangles"/>
          <p:cNvSpPr>
            <a:spLocks/>
          </p:cNvSpPr>
          <p:nvPr/>
        </p:nvSpPr>
        <p:spPr>
          <a:xfrm rot="0">
            <a:off x="432619" y="6319838"/>
            <a:ext cx="639096" cy="298545"/>
          </a:xfrm>
          <a:prstGeom prst="rect"/>
          <a:solidFill>
            <a:schemeClr val="bg1"/>
          </a:solidFill>
          <a:ln w="12700" cmpd="sng" cap="flat">
            <a:noFill/>
            <a:prstDash val="solid"/>
            <a:round/>
          </a:ln>
        </p:spPr>
      </p:sp>
    </p:spTree>
    <p:extLst>
      <p:ext uri="{BB962C8B-B14F-4D97-AF65-F5344CB8AC3E}">
        <p14:creationId xmlns:p14="http://schemas.microsoft.com/office/powerpoint/2010/main" val="1139913602"/>
      </p:ext>
    </p:extLst>
  </p:cSld>
  <p:clrMapOvr>
    <a:masterClrMapping/>
  </p:clrMapOvr>
  <p:transition spd="slow"/>
</p:sld>
</file>

<file path=ppt/slides/slide18.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grpSp>
        <p:nvGrpSpPr>
          <p:cNvPr id="429" name="Combination"/>
          <p:cNvGrpSpPr>
            <a:grpSpLocks/>
          </p:cNvGrpSpPr>
          <p:nvPr/>
        </p:nvGrpSpPr>
        <p:grpSpPr>
          <a:xfrm flipH="1">
            <a:off x="5255481" y="715082"/>
            <a:ext cx="1588878" cy="4902868"/>
            <a:chOff x="5255481" y="715082"/>
            <a:chExt cx="1588878" cy="4902868"/>
          </a:xfrm>
        </p:grpSpPr>
        <p:sp>
          <p:nvSpPr>
            <p:cNvPr id="426" name="Rounded rectangle"/>
            <p:cNvSpPr>
              <a:spLocks/>
            </p:cNvSpPr>
            <p:nvPr/>
          </p:nvSpPr>
          <p:spPr>
            <a:xfrm rot="2700000">
              <a:off x="5255482" y="1020547"/>
              <a:ext cx="457627" cy="3650914"/>
            </a:xfrm>
            <a:prstGeom prst="roundRect">
              <a:avLst>
                <a:gd name="adj" fmla="val 50000"/>
              </a:avLst>
            </a:prstGeom>
            <a:solidFill>
              <a:srgbClr val="D9D9D9">
                <a:alpha val="12000"/>
              </a:srgbClr>
            </a:solidFill>
            <a:ln w="12700" cmpd="sng" cap="flat">
              <a:noFill/>
              <a:prstDash val="solid"/>
              <a:round/>
            </a:ln>
          </p:spPr>
        </p:sp>
        <p:sp>
          <p:nvSpPr>
            <p:cNvPr id="427" name="Rounded rectangle"/>
            <p:cNvSpPr>
              <a:spLocks/>
            </p:cNvSpPr>
            <p:nvPr/>
          </p:nvSpPr>
          <p:spPr>
            <a:xfrm rot="2700000">
              <a:off x="6386734" y="715082"/>
              <a:ext cx="457626" cy="3572716"/>
            </a:xfrm>
            <a:prstGeom prst="roundRect">
              <a:avLst>
                <a:gd name="adj" fmla="val 50000"/>
              </a:avLst>
            </a:prstGeom>
            <a:solidFill>
              <a:srgbClr val="D9D9D9">
                <a:alpha val="12000"/>
              </a:srgbClr>
            </a:solidFill>
            <a:ln w="12700" cmpd="sng" cap="flat">
              <a:noFill/>
              <a:prstDash val="solid"/>
              <a:round/>
            </a:ln>
          </p:spPr>
        </p:sp>
        <p:sp>
          <p:nvSpPr>
            <p:cNvPr id="428" name="Rounded rectangle"/>
            <p:cNvSpPr>
              <a:spLocks/>
            </p:cNvSpPr>
            <p:nvPr/>
          </p:nvSpPr>
          <p:spPr>
            <a:xfrm rot="2700000">
              <a:off x="5690430" y="2281872"/>
              <a:ext cx="457627" cy="3336078"/>
            </a:xfrm>
            <a:prstGeom prst="roundRect">
              <a:avLst>
                <a:gd name="adj" fmla="val 50000"/>
              </a:avLst>
            </a:prstGeom>
            <a:solidFill>
              <a:srgbClr val="D9D9D9">
                <a:alpha val="12000"/>
              </a:srgbClr>
            </a:solidFill>
            <a:ln w="12700" cmpd="sng" cap="flat">
              <a:noFill/>
              <a:prstDash val="solid"/>
              <a:round/>
            </a:ln>
          </p:spPr>
        </p:sp>
      </p:grpSp>
      <p:sp>
        <p:nvSpPr>
          <p:cNvPr id="430" name="曲线"/>
          <p:cNvSpPr>
            <a:spLocks/>
          </p:cNvSpPr>
          <p:nvPr/>
        </p:nvSpPr>
        <p:spPr>
          <a:xfrm rot="0">
            <a:off x="0" y="1"/>
            <a:ext cx="3100113" cy="4009885"/>
          </a:xfrm>
          <a:custGeom>
            <a:gdLst>
              <a:gd name="T1" fmla="*/ 0 w 21600"/>
              <a:gd name="T2" fmla="*/ 0 h 21600"/>
              <a:gd name="T3" fmla="*/ 21600 w 21600"/>
              <a:gd name="T4" fmla="*/ 21600 h 21600"/>
            </a:gdLst>
            <a:rect l="T1" t="T2" r="T3" b="T4"/>
            <a:pathLst>
              <a:path w="21600" h="21600">
                <a:moveTo>
                  <a:pt x="0" y="0"/>
                </a:moveTo>
                <a:lnTo>
                  <a:pt x="21600" y="0"/>
                </a:lnTo>
                <a:lnTo>
                  <a:pt x="19900" y="270"/>
                </a:lnTo>
                <a:cubicBezTo>
                  <a:pt x="14402" y="1202"/>
                  <a:pt x="9473" y="2416"/>
                  <a:pt x="6522" y="4058"/>
                </a:cubicBezTo>
                <a:cubicBezTo>
                  <a:pt x="-116" y="7752"/>
                  <a:pt x="1997" y="17071"/>
                  <a:pt x="0" y="21598"/>
                </a:cubicBezTo>
                <a:lnTo>
                  <a:pt x="0" y="21600"/>
                </a:lnTo>
                <a:lnTo>
                  <a:pt x="0" y="0"/>
                </a:lnTo>
                <a:close/>
              </a:path>
            </a:pathLst>
          </a:custGeom>
          <a:gradFill rotWithShape="1">
            <a:gsLst>
              <a:gs pos="0">
                <a:srgbClr val="19B9F5">
                  <a:alpha val="100000"/>
                </a:srgbClr>
              </a:gs>
              <a:gs pos="100000">
                <a:srgbClr val="78EECC">
                  <a:alpha val="100000"/>
                </a:srgbClr>
              </a:gs>
            </a:gsLst>
            <a:lin ang="8400000" scaled="1"/>
          </a:gradFill>
          <a:ln w="12700" cmpd="sng" cap="flat">
            <a:noFill/>
            <a:prstDash val="solid"/>
            <a:round/>
          </a:ln>
        </p:spPr>
      </p:sp>
      <p:sp>
        <p:nvSpPr>
          <p:cNvPr id="431"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18</a:t>
            </a:fld>
            <a:endParaRPr lang="zh-CN" altLang="en-US" sz="1067" b="0" i="0" u="none" strike="noStrike" kern="1200" cap="none" spc="0" baseline="0">
              <a:solidFill>
                <a:srgbClr val="808080"/>
              </a:solidFill>
              <a:latin typeface="Montserrat Medium" pitchFamily="50" charset="0"/>
              <a:ea typeface="等线" pitchFamily="0" charset="0"/>
              <a:cs typeface="Calibri" pitchFamily="0" charset="0"/>
            </a:endParaRPr>
          </a:p>
        </p:txBody>
      </p:sp>
      <p:sp>
        <p:nvSpPr>
          <p:cNvPr id="432" name="Oval"/>
          <p:cNvSpPr>
            <a:spLocks/>
          </p:cNvSpPr>
          <p:nvPr/>
        </p:nvSpPr>
        <p:spPr>
          <a:xfrm rot="0">
            <a:off x="4970813" y="2238587"/>
            <a:ext cx="524229" cy="524229"/>
          </a:xfrm>
          <a:prstGeom prst="ellipse"/>
          <a:solidFill>
            <a:srgbClr val="369FFA"/>
          </a:solidFill>
          <a:ln w="12700" cmpd="sng" cap="flat">
            <a:noFill/>
            <a:prstDash val="solid"/>
            <a:round/>
          </a:ln>
          <a:effectLst>
            <a:outerShdw sx="100000" sy="100000" algn="t" rotWithShape="0" blurRad="76200" dist="38100" dir="5400000">
              <a:srgbClr val="000000">
                <a:alpha val="19607"/>
              </a:srgbClr>
            </a:outerShdw>
          </a:effectLst>
        </p:spPr>
      </p:sp>
      <p:sp>
        <p:nvSpPr>
          <p:cNvPr id="433" name="曲线"/>
          <p:cNvSpPr>
            <a:spLocks/>
          </p:cNvSpPr>
          <p:nvPr/>
        </p:nvSpPr>
        <p:spPr>
          <a:xfrm rot="0">
            <a:off x="1613208" y="2405619"/>
            <a:ext cx="237704" cy="190164"/>
          </a:xfrm>
          <a:custGeom>
            <a:gdLst>
              <a:gd name="T1" fmla="*/ 0 w 21600"/>
              <a:gd name="T2" fmla="*/ 0 h 21600"/>
              <a:gd name="T3" fmla="*/ 21600 w 21600"/>
              <a:gd name="T4" fmla="*/ 21600 h 21600"/>
            </a:gdLst>
            <a:rect l="T1" t="T2" r="T3" b="T4"/>
            <a:pathLst>
              <a:path w="21600" h="21600">
                <a:moveTo>
                  <a:pt x="4536" y="12150"/>
                </a:moveTo>
                <a:lnTo>
                  <a:pt x="5099" y="12150"/>
                </a:lnTo>
                <a:cubicBezTo>
                  <a:pt x="5476" y="12366"/>
                  <a:pt x="5871" y="12532"/>
                  <a:pt x="6283" y="12648"/>
                </a:cubicBezTo>
                <a:cubicBezTo>
                  <a:pt x="6694" y="12765"/>
                  <a:pt x="7120" y="12823"/>
                  <a:pt x="7560" y="12824"/>
                </a:cubicBezTo>
                <a:cubicBezTo>
                  <a:pt x="7999" y="12823"/>
                  <a:pt x="8425" y="12765"/>
                  <a:pt x="8838" y="12648"/>
                </a:cubicBezTo>
                <a:cubicBezTo>
                  <a:pt x="9250" y="12532"/>
                  <a:pt x="9644" y="12366"/>
                  <a:pt x="10020" y="12150"/>
                </a:cubicBezTo>
                <a:lnTo>
                  <a:pt x="10583" y="12150"/>
                </a:lnTo>
                <a:cubicBezTo>
                  <a:pt x="11868" y="12190"/>
                  <a:pt x="12937" y="12744"/>
                  <a:pt x="13791" y="13811"/>
                </a:cubicBezTo>
                <a:cubicBezTo>
                  <a:pt x="14644" y="14877"/>
                  <a:pt x="15087" y="16214"/>
                  <a:pt x="15119" y="17819"/>
                </a:cubicBezTo>
                <a:lnTo>
                  <a:pt x="15119" y="19575"/>
                </a:lnTo>
                <a:cubicBezTo>
                  <a:pt x="15108" y="20148"/>
                  <a:pt x="14950" y="20625"/>
                  <a:pt x="14645" y="21006"/>
                </a:cubicBezTo>
                <a:cubicBezTo>
                  <a:pt x="14340" y="21387"/>
                  <a:pt x="13958" y="21585"/>
                  <a:pt x="13500" y="21600"/>
                </a:cubicBezTo>
                <a:lnTo>
                  <a:pt x="1619" y="21600"/>
                </a:lnTo>
                <a:cubicBezTo>
                  <a:pt x="1161" y="21585"/>
                  <a:pt x="779" y="21387"/>
                  <a:pt x="474" y="21006"/>
                </a:cubicBezTo>
                <a:cubicBezTo>
                  <a:pt x="169" y="20625"/>
                  <a:pt x="11" y="20148"/>
                  <a:pt x="0" y="19575"/>
                </a:cubicBezTo>
                <a:lnTo>
                  <a:pt x="0" y="17819"/>
                </a:lnTo>
                <a:cubicBezTo>
                  <a:pt x="32" y="16214"/>
                  <a:pt x="475" y="14877"/>
                  <a:pt x="1328" y="13811"/>
                </a:cubicBezTo>
                <a:cubicBezTo>
                  <a:pt x="2182" y="12744"/>
                  <a:pt x="3251" y="12190"/>
                  <a:pt x="4536" y="12150"/>
                </a:cubicBezTo>
              </a:path>
              <a:path w="21600" h="21600">
                <a:moveTo>
                  <a:pt x="20264" y="5398"/>
                </a:moveTo>
                <a:cubicBezTo>
                  <a:pt x="20371" y="5398"/>
                  <a:pt x="20465" y="5448"/>
                  <a:pt x="20547" y="5547"/>
                </a:cubicBezTo>
                <a:lnTo>
                  <a:pt x="21485" y="6733"/>
                </a:lnTo>
                <a:cubicBezTo>
                  <a:pt x="21562" y="6835"/>
                  <a:pt x="21600" y="6952"/>
                  <a:pt x="21600" y="7085"/>
                </a:cubicBezTo>
                <a:cubicBezTo>
                  <a:pt x="21599" y="7219"/>
                  <a:pt x="21559" y="7337"/>
                  <a:pt x="21481" y="7441"/>
                </a:cubicBezTo>
                <a:lnTo>
                  <a:pt x="16712" y="13356"/>
                </a:lnTo>
                <a:cubicBezTo>
                  <a:pt x="16629" y="13453"/>
                  <a:pt x="16534" y="13501"/>
                  <a:pt x="16428" y="13501"/>
                </a:cubicBezTo>
                <a:cubicBezTo>
                  <a:pt x="16321" y="13501"/>
                  <a:pt x="16227" y="13451"/>
                  <a:pt x="16145" y="13352"/>
                </a:cubicBezTo>
                <a:lnTo>
                  <a:pt x="13388" y="9880"/>
                </a:lnTo>
                <a:cubicBezTo>
                  <a:pt x="13310" y="9776"/>
                  <a:pt x="13272" y="9657"/>
                  <a:pt x="13272" y="9524"/>
                </a:cubicBezTo>
                <a:cubicBezTo>
                  <a:pt x="13272" y="9391"/>
                  <a:pt x="13312" y="9273"/>
                  <a:pt x="13392" y="9171"/>
                </a:cubicBezTo>
                <a:lnTo>
                  <a:pt x="14340" y="7994"/>
                </a:lnTo>
                <a:cubicBezTo>
                  <a:pt x="14423" y="7897"/>
                  <a:pt x="14518" y="7849"/>
                  <a:pt x="14625" y="7849"/>
                </a:cubicBezTo>
                <a:cubicBezTo>
                  <a:pt x="14731" y="7850"/>
                  <a:pt x="14825" y="7899"/>
                  <a:pt x="14907" y="7998"/>
                </a:cubicBezTo>
                <a:lnTo>
                  <a:pt x="16442" y="9930"/>
                </a:lnTo>
                <a:lnTo>
                  <a:pt x="19980" y="5543"/>
                </a:lnTo>
                <a:cubicBezTo>
                  <a:pt x="20063" y="5446"/>
                  <a:pt x="20158" y="5398"/>
                  <a:pt x="20264" y="5398"/>
                </a:cubicBezTo>
              </a:path>
              <a:path w="21600" h="21600">
                <a:moveTo>
                  <a:pt x="7560" y="0"/>
                </a:moveTo>
                <a:cubicBezTo>
                  <a:pt x="8783" y="38"/>
                  <a:pt x="9802" y="565"/>
                  <a:pt x="10614" y="1581"/>
                </a:cubicBezTo>
                <a:cubicBezTo>
                  <a:pt x="11427" y="2597"/>
                  <a:pt x="11849" y="3870"/>
                  <a:pt x="11880" y="5399"/>
                </a:cubicBezTo>
                <a:cubicBezTo>
                  <a:pt x="11849" y="6929"/>
                  <a:pt x="11427" y="8202"/>
                  <a:pt x="10614" y="9218"/>
                </a:cubicBezTo>
                <a:cubicBezTo>
                  <a:pt x="9802" y="10234"/>
                  <a:pt x="8783" y="10761"/>
                  <a:pt x="7560" y="10800"/>
                </a:cubicBezTo>
                <a:cubicBezTo>
                  <a:pt x="6336" y="10761"/>
                  <a:pt x="5317" y="10234"/>
                  <a:pt x="4505" y="9218"/>
                </a:cubicBezTo>
                <a:cubicBezTo>
                  <a:pt x="3692" y="8202"/>
                  <a:pt x="3270" y="6929"/>
                  <a:pt x="3240" y="5399"/>
                </a:cubicBezTo>
                <a:cubicBezTo>
                  <a:pt x="3270" y="3870"/>
                  <a:pt x="3692" y="2597"/>
                  <a:pt x="4505" y="1581"/>
                </a:cubicBezTo>
                <a:cubicBezTo>
                  <a:pt x="5317" y="565"/>
                  <a:pt x="6336" y="38"/>
                  <a:pt x="7560" y="0"/>
                </a:cubicBezTo>
                <a:close/>
              </a:path>
            </a:pathLst>
          </a:custGeom>
          <a:solidFill>
            <a:schemeClr val="bg1"/>
          </a:solidFill>
          <a:ln w="12700" cmpd="sng" cap="flat">
            <a:noFill/>
            <a:prstDash val="solid"/>
            <a:round/>
          </a:ln>
        </p:spPr>
      </p:sp>
      <p:sp>
        <p:nvSpPr>
          <p:cNvPr id="434" name="曲线"/>
          <p:cNvSpPr>
            <a:spLocks/>
          </p:cNvSpPr>
          <p:nvPr/>
        </p:nvSpPr>
        <p:spPr>
          <a:xfrm rot="0">
            <a:off x="5114075" y="2405619"/>
            <a:ext cx="237705" cy="190164"/>
          </a:xfrm>
          <a:custGeom>
            <a:gdLst>
              <a:gd name="T1" fmla="*/ 0 w 21600"/>
              <a:gd name="T2" fmla="*/ 0 h 21600"/>
              <a:gd name="T3" fmla="*/ 21600 w 21600"/>
              <a:gd name="T4" fmla="*/ 21600 h 21600"/>
            </a:gdLst>
            <a:rect l="T1" t="T2" r="T3" b="T4"/>
            <a:pathLst>
              <a:path w="21600" h="21600">
                <a:moveTo>
                  <a:pt x="4536" y="12150"/>
                </a:moveTo>
                <a:lnTo>
                  <a:pt x="5099" y="12150"/>
                </a:lnTo>
                <a:cubicBezTo>
                  <a:pt x="5476" y="12366"/>
                  <a:pt x="5871" y="12532"/>
                  <a:pt x="6282" y="12648"/>
                </a:cubicBezTo>
                <a:cubicBezTo>
                  <a:pt x="6694" y="12765"/>
                  <a:pt x="7120" y="12823"/>
                  <a:pt x="7560" y="12824"/>
                </a:cubicBezTo>
                <a:cubicBezTo>
                  <a:pt x="7999" y="12823"/>
                  <a:pt x="8425" y="12765"/>
                  <a:pt x="8838" y="12648"/>
                </a:cubicBezTo>
                <a:cubicBezTo>
                  <a:pt x="9250" y="12532"/>
                  <a:pt x="9644" y="12366"/>
                  <a:pt x="10020" y="12150"/>
                </a:cubicBezTo>
                <a:lnTo>
                  <a:pt x="10583" y="12150"/>
                </a:lnTo>
                <a:cubicBezTo>
                  <a:pt x="11868" y="12190"/>
                  <a:pt x="12937" y="12744"/>
                  <a:pt x="13791" y="13811"/>
                </a:cubicBezTo>
                <a:cubicBezTo>
                  <a:pt x="14644" y="14877"/>
                  <a:pt x="15087" y="16214"/>
                  <a:pt x="15120" y="17819"/>
                </a:cubicBezTo>
                <a:lnTo>
                  <a:pt x="15120" y="19575"/>
                </a:lnTo>
                <a:cubicBezTo>
                  <a:pt x="15108" y="20148"/>
                  <a:pt x="14950" y="20625"/>
                  <a:pt x="14645" y="21006"/>
                </a:cubicBezTo>
                <a:cubicBezTo>
                  <a:pt x="14340" y="21387"/>
                  <a:pt x="13958" y="21585"/>
                  <a:pt x="13500" y="21600"/>
                </a:cubicBezTo>
                <a:lnTo>
                  <a:pt x="1619" y="21600"/>
                </a:lnTo>
                <a:cubicBezTo>
                  <a:pt x="1161" y="21585"/>
                  <a:pt x="779" y="21387"/>
                  <a:pt x="474" y="21006"/>
                </a:cubicBezTo>
                <a:cubicBezTo>
                  <a:pt x="169" y="20625"/>
                  <a:pt x="11" y="20148"/>
                  <a:pt x="0" y="19575"/>
                </a:cubicBezTo>
                <a:lnTo>
                  <a:pt x="0" y="17819"/>
                </a:lnTo>
                <a:cubicBezTo>
                  <a:pt x="32" y="16214"/>
                  <a:pt x="475" y="14877"/>
                  <a:pt x="1328" y="13811"/>
                </a:cubicBezTo>
                <a:cubicBezTo>
                  <a:pt x="2182" y="12744"/>
                  <a:pt x="3251" y="12190"/>
                  <a:pt x="4536" y="12150"/>
                </a:cubicBezTo>
              </a:path>
              <a:path w="21600" h="21600">
                <a:moveTo>
                  <a:pt x="20264" y="5398"/>
                </a:moveTo>
                <a:cubicBezTo>
                  <a:pt x="20371" y="5398"/>
                  <a:pt x="20465" y="5448"/>
                  <a:pt x="20547" y="5547"/>
                </a:cubicBezTo>
                <a:lnTo>
                  <a:pt x="21485" y="6733"/>
                </a:lnTo>
                <a:cubicBezTo>
                  <a:pt x="21562" y="6835"/>
                  <a:pt x="21601" y="6952"/>
                  <a:pt x="21600" y="7085"/>
                </a:cubicBezTo>
                <a:cubicBezTo>
                  <a:pt x="21598" y="7219"/>
                  <a:pt x="21559" y="7337"/>
                  <a:pt x="21481" y="7441"/>
                </a:cubicBezTo>
                <a:lnTo>
                  <a:pt x="16713" y="13356"/>
                </a:lnTo>
                <a:cubicBezTo>
                  <a:pt x="16629" y="13453"/>
                  <a:pt x="16534" y="13501"/>
                  <a:pt x="16428" y="13501"/>
                </a:cubicBezTo>
                <a:cubicBezTo>
                  <a:pt x="16321" y="13501"/>
                  <a:pt x="16227" y="13451"/>
                  <a:pt x="16146" y="13352"/>
                </a:cubicBezTo>
                <a:lnTo>
                  <a:pt x="13388" y="9880"/>
                </a:lnTo>
                <a:cubicBezTo>
                  <a:pt x="13310" y="9776"/>
                  <a:pt x="13272" y="9657"/>
                  <a:pt x="13272" y="9524"/>
                </a:cubicBezTo>
                <a:cubicBezTo>
                  <a:pt x="13272" y="9391"/>
                  <a:pt x="13312" y="9273"/>
                  <a:pt x="13391" y="9171"/>
                </a:cubicBezTo>
                <a:lnTo>
                  <a:pt x="14340" y="7994"/>
                </a:lnTo>
                <a:cubicBezTo>
                  <a:pt x="14423" y="7897"/>
                  <a:pt x="14518" y="7849"/>
                  <a:pt x="14625" y="7849"/>
                </a:cubicBezTo>
                <a:cubicBezTo>
                  <a:pt x="14731" y="7850"/>
                  <a:pt x="14825" y="7899"/>
                  <a:pt x="14907" y="7998"/>
                </a:cubicBezTo>
                <a:lnTo>
                  <a:pt x="16443" y="9930"/>
                </a:lnTo>
                <a:lnTo>
                  <a:pt x="19980" y="5543"/>
                </a:lnTo>
                <a:cubicBezTo>
                  <a:pt x="20063" y="5446"/>
                  <a:pt x="20158" y="5398"/>
                  <a:pt x="20264" y="5398"/>
                </a:cubicBezTo>
              </a:path>
              <a:path w="21600" h="21600">
                <a:moveTo>
                  <a:pt x="7560" y="0"/>
                </a:moveTo>
                <a:cubicBezTo>
                  <a:pt x="8783" y="38"/>
                  <a:pt x="9802" y="565"/>
                  <a:pt x="10614" y="1581"/>
                </a:cubicBezTo>
                <a:cubicBezTo>
                  <a:pt x="11427" y="2597"/>
                  <a:pt x="11849" y="3870"/>
                  <a:pt x="11880" y="5399"/>
                </a:cubicBezTo>
                <a:cubicBezTo>
                  <a:pt x="11849" y="6929"/>
                  <a:pt x="11427" y="8202"/>
                  <a:pt x="10614" y="9218"/>
                </a:cubicBezTo>
                <a:cubicBezTo>
                  <a:pt x="9802" y="10234"/>
                  <a:pt x="8783" y="10761"/>
                  <a:pt x="7560" y="10800"/>
                </a:cubicBezTo>
                <a:cubicBezTo>
                  <a:pt x="6336" y="10761"/>
                  <a:pt x="5317" y="10234"/>
                  <a:pt x="4505" y="9218"/>
                </a:cubicBezTo>
                <a:cubicBezTo>
                  <a:pt x="3692" y="8202"/>
                  <a:pt x="3270" y="6929"/>
                  <a:pt x="3240" y="5399"/>
                </a:cubicBezTo>
                <a:cubicBezTo>
                  <a:pt x="3270" y="3870"/>
                  <a:pt x="3692" y="2597"/>
                  <a:pt x="4505" y="1581"/>
                </a:cubicBezTo>
                <a:cubicBezTo>
                  <a:pt x="5317" y="565"/>
                  <a:pt x="6336" y="38"/>
                  <a:pt x="7560" y="0"/>
                </a:cubicBezTo>
                <a:close/>
              </a:path>
            </a:pathLst>
          </a:custGeom>
          <a:solidFill>
            <a:schemeClr val="bg1"/>
          </a:solidFill>
          <a:ln w="12700" cmpd="sng" cap="flat">
            <a:noFill/>
            <a:prstDash val="solid"/>
            <a:round/>
          </a:ln>
        </p:spPr>
      </p:sp>
      <p:sp>
        <p:nvSpPr>
          <p:cNvPr id="435" name="曲线"/>
          <p:cNvSpPr>
            <a:spLocks/>
          </p:cNvSpPr>
          <p:nvPr/>
        </p:nvSpPr>
        <p:spPr>
          <a:xfrm rot="0">
            <a:off x="8600266" y="2405619"/>
            <a:ext cx="237705" cy="190164"/>
          </a:xfrm>
          <a:custGeom>
            <a:gdLst>
              <a:gd name="T1" fmla="*/ 0 w 21600"/>
              <a:gd name="T2" fmla="*/ 0 h 21600"/>
              <a:gd name="T3" fmla="*/ 21600 w 21600"/>
              <a:gd name="T4" fmla="*/ 21600 h 21600"/>
            </a:gdLst>
            <a:rect l="T1" t="T2" r="T3" b="T4"/>
            <a:pathLst>
              <a:path w="21600" h="21600">
                <a:moveTo>
                  <a:pt x="4536" y="12150"/>
                </a:moveTo>
                <a:lnTo>
                  <a:pt x="5099" y="12150"/>
                </a:lnTo>
                <a:cubicBezTo>
                  <a:pt x="5476" y="12366"/>
                  <a:pt x="5871" y="12532"/>
                  <a:pt x="6283" y="12648"/>
                </a:cubicBezTo>
                <a:cubicBezTo>
                  <a:pt x="6694" y="12765"/>
                  <a:pt x="7120" y="12823"/>
                  <a:pt x="7560" y="12824"/>
                </a:cubicBezTo>
                <a:cubicBezTo>
                  <a:pt x="7999" y="12823"/>
                  <a:pt x="8425" y="12765"/>
                  <a:pt x="8838" y="12648"/>
                </a:cubicBezTo>
                <a:cubicBezTo>
                  <a:pt x="9250" y="12532"/>
                  <a:pt x="9644" y="12366"/>
                  <a:pt x="10020" y="12150"/>
                </a:cubicBezTo>
                <a:lnTo>
                  <a:pt x="10583" y="12150"/>
                </a:lnTo>
                <a:cubicBezTo>
                  <a:pt x="11868" y="12190"/>
                  <a:pt x="12937" y="12744"/>
                  <a:pt x="13791" y="13811"/>
                </a:cubicBezTo>
                <a:cubicBezTo>
                  <a:pt x="14644" y="14877"/>
                  <a:pt x="15087" y="16214"/>
                  <a:pt x="15120" y="17819"/>
                </a:cubicBezTo>
                <a:lnTo>
                  <a:pt x="15120" y="19575"/>
                </a:lnTo>
                <a:cubicBezTo>
                  <a:pt x="15108" y="20148"/>
                  <a:pt x="14950" y="20625"/>
                  <a:pt x="14645" y="21006"/>
                </a:cubicBezTo>
                <a:cubicBezTo>
                  <a:pt x="14340" y="21387"/>
                  <a:pt x="13958" y="21585"/>
                  <a:pt x="13500" y="21600"/>
                </a:cubicBezTo>
                <a:lnTo>
                  <a:pt x="1620" y="21600"/>
                </a:lnTo>
                <a:cubicBezTo>
                  <a:pt x="1161" y="21585"/>
                  <a:pt x="779" y="21387"/>
                  <a:pt x="474" y="21006"/>
                </a:cubicBezTo>
                <a:cubicBezTo>
                  <a:pt x="169" y="20625"/>
                  <a:pt x="11" y="20148"/>
                  <a:pt x="0" y="19575"/>
                </a:cubicBezTo>
                <a:lnTo>
                  <a:pt x="0" y="17819"/>
                </a:lnTo>
                <a:cubicBezTo>
                  <a:pt x="32" y="16214"/>
                  <a:pt x="475" y="14877"/>
                  <a:pt x="1328" y="13811"/>
                </a:cubicBezTo>
                <a:cubicBezTo>
                  <a:pt x="2182" y="12744"/>
                  <a:pt x="3251" y="12190"/>
                  <a:pt x="4536" y="12150"/>
                </a:cubicBezTo>
              </a:path>
              <a:path w="21600" h="21600">
                <a:moveTo>
                  <a:pt x="20264" y="5398"/>
                </a:moveTo>
                <a:cubicBezTo>
                  <a:pt x="20371" y="5398"/>
                  <a:pt x="20465" y="5448"/>
                  <a:pt x="20547" y="5547"/>
                </a:cubicBezTo>
                <a:lnTo>
                  <a:pt x="21485" y="6733"/>
                </a:lnTo>
                <a:cubicBezTo>
                  <a:pt x="21562" y="6835"/>
                  <a:pt x="21601" y="6952"/>
                  <a:pt x="21600" y="7085"/>
                </a:cubicBezTo>
                <a:cubicBezTo>
                  <a:pt x="21598" y="7219"/>
                  <a:pt x="21559" y="7337"/>
                  <a:pt x="21481" y="7441"/>
                </a:cubicBezTo>
                <a:lnTo>
                  <a:pt x="16713" y="13356"/>
                </a:lnTo>
                <a:cubicBezTo>
                  <a:pt x="16629" y="13453"/>
                  <a:pt x="16534" y="13501"/>
                  <a:pt x="16428" y="13501"/>
                </a:cubicBezTo>
                <a:cubicBezTo>
                  <a:pt x="16321" y="13501"/>
                  <a:pt x="16227" y="13451"/>
                  <a:pt x="16145" y="13352"/>
                </a:cubicBezTo>
                <a:lnTo>
                  <a:pt x="13388" y="9880"/>
                </a:lnTo>
                <a:cubicBezTo>
                  <a:pt x="13310" y="9776"/>
                  <a:pt x="13272" y="9657"/>
                  <a:pt x="13272" y="9524"/>
                </a:cubicBezTo>
                <a:cubicBezTo>
                  <a:pt x="13272" y="9391"/>
                  <a:pt x="13312" y="9273"/>
                  <a:pt x="13391" y="9171"/>
                </a:cubicBezTo>
                <a:lnTo>
                  <a:pt x="14340" y="7994"/>
                </a:lnTo>
                <a:cubicBezTo>
                  <a:pt x="14423" y="7897"/>
                  <a:pt x="14518" y="7849"/>
                  <a:pt x="14625" y="7849"/>
                </a:cubicBezTo>
                <a:cubicBezTo>
                  <a:pt x="14731" y="7850"/>
                  <a:pt x="14825" y="7899"/>
                  <a:pt x="14907" y="7998"/>
                </a:cubicBezTo>
                <a:lnTo>
                  <a:pt x="16443" y="9930"/>
                </a:lnTo>
                <a:lnTo>
                  <a:pt x="19979" y="5543"/>
                </a:lnTo>
                <a:cubicBezTo>
                  <a:pt x="20063" y="5446"/>
                  <a:pt x="20158" y="5398"/>
                  <a:pt x="20264" y="5398"/>
                </a:cubicBezTo>
              </a:path>
              <a:path w="21600" h="21600">
                <a:moveTo>
                  <a:pt x="7560" y="0"/>
                </a:moveTo>
                <a:cubicBezTo>
                  <a:pt x="8783" y="38"/>
                  <a:pt x="9802" y="565"/>
                  <a:pt x="10614" y="1581"/>
                </a:cubicBezTo>
                <a:cubicBezTo>
                  <a:pt x="11427" y="2597"/>
                  <a:pt x="11849" y="3870"/>
                  <a:pt x="11880" y="5399"/>
                </a:cubicBezTo>
                <a:cubicBezTo>
                  <a:pt x="11849" y="6929"/>
                  <a:pt x="11427" y="8202"/>
                  <a:pt x="10614" y="9218"/>
                </a:cubicBezTo>
                <a:cubicBezTo>
                  <a:pt x="9802" y="10234"/>
                  <a:pt x="8783" y="10761"/>
                  <a:pt x="7560" y="10800"/>
                </a:cubicBezTo>
                <a:cubicBezTo>
                  <a:pt x="6336" y="10761"/>
                  <a:pt x="5317" y="10234"/>
                  <a:pt x="4505" y="9218"/>
                </a:cubicBezTo>
                <a:cubicBezTo>
                  <a:pt x="3692" y="8202"/>
                  <a:pt x="3270" y="6929"/>
                  <a:pt x="3240" y="5399"/>
                </a:cubicBezTo>
                <a:cubicBezTo>
                  <a:pt x="3270" y="3870"/>
                  <a:pt x="3692" y="2597"/>
                  <a:pt x="4505" y="1581"/>
                </a:cubicBezTo>
                <a:cubicBezTo>
                  <a:pt x="5317" y="565"/>
                  <a:pt x="6336" y="38"/>
                  <a:pt x="7560" y="0"/>
                </a:cubicBezTo>
                <a:close/>
              </a:path>
            </a:pathLst>
          </a:custGeom>
          <a:solidFill>
            <a:schemeClr val="bg1"/>
          </a:solidFill>
          <a:ln w="12700" cmpd="sng" cap="flat">
            <a:noFill/>
            <a:prstDash val="solid"/>
            <a:round/>
          </a:ln>
        </p:spPr>
      </p:sp>
      <p:pic>
        <p:nvPicPr>
          <p:cNvPr id="436" name="Images"/>
          <p:cNvPicPr>
            <a:picLocks noChangeAspect="1"/>
          </p:cNvPicPr>
          <p:nvPr/>
        </p:nvPicPr>
        <p:blipFill>
          <a:blip r:embed="rId1" cstate="print"/>
          <a:srcRect t="12028" b="12028"/>
          <a:stretch>
            <a:fillRect/>
          </a:stretch>
        </p:blipFill>
        <p:spPr>
          <a:xfrm rot="0">
            <a:off x="6753204" y="1421609"/>
            <a:ext cx="4995616" cy="4615398"/>
          </a:xfrm>
          <a:prstGeom prst="round2DiagRect">
            <a:avLst>
              <a:gd name="adj1" fmla="val 3074"/>
              <a:gd name="adj2" fmla="val 101"/>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pic>
        <p:nvPicPr>
          <p:cNvPr id="437" name="Images"/>
          <p:cNvPicPr>
            <a:picLocks noChangeAspect="1"/>
          </p:cNvPicPr>
          <p:nvPr/>
        </p:nvPicPr>
        <p:blipFill>
          <a:blip r:embed="rId2" cstate="print"/>
          <a:srcRect t="13338" b="13338"/>
          <a:stretch>
            <a:fillRect/>
          </a:stretch>
        </p:blipFill>
        <p:spPr>
          <a:xfrm rot="0">
            <a:off x="982396" y="1421609"/>
            <a:ext cx="4995616" cy="4615398"/>
          </a:xfrm>
          <a:prstGeom prst="round2DiagRect">
            <a:avLst>
              <a:gd name="adj1" fmla="val 0"/>
              <a:gd name="adj2" fmla="val 1986"/>
            </a:avLst>
          </a:prstGeom>
          <a:noFill/>
          <a:ln w="88900" cmpd="sng" cap="sq">
            <a:solidFill>
              <a:srgbClr val="FFFFFF"/>
            </a:solidFill>
            <a:prstDash val="solid"/>
            <a:miter/>
          </a:ln>
          <a:effectLst>
            <a:outerShdw sx="100000" sy="100000" algn="tl" rotWithShape="0" blurRad="254000" dist="0" dir="0">
              <a:srgbClr val="000000">
                <a:alpha val="42745"/>
              </a:srgbClr>
            </a:outerShdw>
          </a:effectLst>
        </p:spPr>
      </p:pic>
      <p:sp>
        <p:nvSpPr>
          <p:cNvPr id="438" name="Rectangles"/>
          <p:cNvSpPr>
            <a:spLocks/>
          </p:cNvSpPr>
          <p:nvPr/>
        </p:nvSpPr>
        <p:spPr>
          <a:xfrm rot="0">
            <a:off x="2440336" y="326084"/>
            <a:ext cx="7856639" cy="769440"/>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4400" b="1" i="0" u="none" strike="noStrike" kern="1200" cap="none" spc="0" baseline="0">
                <a:solidFill>
                  <a:schemeClr val="tx1"/>
                </a:solidFill>
                <a:latin typeface="Barlow" pitchFamily="2" charset="0"/>
                <a:ea typeface="等线" pitchFamily="0" charset="0"/>
                <a:cs typeface="MadaniArabic-Medium" pitchFamily="2" charset="-78"/>
              </a:rPr>
              <a:t>User interface </a:t>
            </a:r>
            <a:r>
              <a:rPr lang="en-US" altLang="zh-CN" sz="4400" b="1" i="0" u="none" strike="noStrike" kern="1200" cap="none" spc="0" baseline="0">
                <a:solidFill>
                  <a:schemeClr val="accent1"/>
                </a:solidFill>
                <a:latin typeface="Barlow" pitchFamily="2" charset="0"/>
                <a:ea typeface="等线" pitchFamily="0" charset="0"/>
                <a:cs typeface="MadaniArabic-Medium" pitchFamily="2" charset="-78"/>
              </a:rPr>
              <a:t>implementation</a:t>
            </a:r>
            <a:endParaRPr lang="zh-CN" altLang="en-US" sz="4400" b="1" i="0" u="none" strike="noStrike" kern="1200" cap="none" spc="0" baseline="0">
              <a:solidFill>
                <a:schemeClr val="accent1"/>
              </a:solidFill>
              <a:latin typeface="Barlow" pitchFamily="2" charset="0"/>
              <a:ea typeface="等线" pitchFamily="0" charset="0"/>
              <a:cs typeface="MadaniArabic-Medium" pitchFamily="2" charset="-78"/>
            </a:endParaRPr>
          </a:p>
        </p:txBody>
      </p:sp>
      <p:sp>
        <p:nvSpPr>
          <p:cNvPr id="439" name="Rectangles"/>
          <p:cNvSpPr>
            <a:spLocks/>
          </p:cNvSpPr>
          <p:nvPr/>
        </p:nvSpPr>
        <p:spPr>
          <a:xfrm rot="0">
            <a:off x="1338899" y="6249052"/>
            <a:ext cx="2584172" cy="3693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eaLnBrk="1" latinLnBrk="0" hangingPunct="1">
              <a:lnSpc>
                <a:spcPct val="100000"/>
              </a:lnSpc>
              <a:spcBef>
                <a:spcPts val="0"/>
              </a:spcBef>
              <a:spcAft>
                <a:spcPts val="0"/>
              </a:spcAft>
              <a:buNone/>
            </a:pPr>
            <a:r>
              <a:rPr lang="en-US" altLang="zh-CN" sz="1800" b="0" i="0" u="none" strike="noStrike" kern="1200" cap="none" spc="0" baseline="0">
                <a:solidFill>
                  <a:srgbClr val="000000"/>
                </a:solidFill>
                <a:latin typeface="MadaniArabic-Medium" pitchFamily="2" charset="-78"/>
                <a:ea typeface="等线" pitchFamily="0" charset="0"/>
                <a:cs typeface="MadaniArabic-Medium" pitchFamily="2" charset="-78"/>
              </a:rPr>
              <a:t>7-Health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440" name="Rectangles"/>
          <p:cNvSpPr>
            <a:spLocks/>
          </p:cNvSpPr>
          <p:nvPr/>
        </p:nvSpPr>
        <p:spPr>
          <a:xfrm rot="0">
            <a:off x="7348376" y="6249052"/>
            <a:ext cx="2584172" cy="369331"/>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ctr" eaLnBrk="1" latinLnBrk="0" hangingPunct="1">
              <a:lnSpc>
                <a:spcPct val="100000"/>
              </a:lnSpc>
              <a:spcBef>
                <a:spcPts val="0"/>
              </a:spcBef>
              <a:spcAft>
                <a:spcPts val="0"/>
              </a:spcAft>
              <a:buNone/>
            </a:pPr>
            <a:r>
              <a:rPr lang="en-US" altLang="zh-CN" sz="1800" b="0" i="0" u="none" strike="noStrike" kern="1200" cap="none" spc="0" baseline="0">
                <a:solidFill>
                  <a:srgbClr val="000000"/>
                </a:solidFill>
                <a:latin typeface="MadaniArabic-Medium" pitchFamily="2" charset="-78"/>
                <a:ea typeface="等线" pitchFamily="0" charset="0"/>
                <a:cs typeface="MadaniArabic-Medium" pitchFamily="2" charset="-78"/>
              </a:rPr>
              <a:t>8-Test page</a:t>
            </a: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441" name="Rectangles"/>
          <p:cNvSpPr>
            <a:spLocks/>
          </p:cNvSpPr>
          <p:nvPr/>
        </p:nvSpPr>
        <p:spPr>
          <a:xfrm rot="0">
            <a:off x="432619" y="6319838"/>
            <a:ext cx="639096" cy="298545"/>
          </a:xfrm>
          <a:prstGeom prst="rect"/>
          <a:solidFill>
            <a:schemeClr val="bg1"/>
          </a:solidFill>
          <a:ln w="12700" cmpd="sng" cap="flat">
            <a:noFill/>
            <a:prstDash val="solid"/>
            <a:round/>
          </a:ln>
        </p:spPr>
      </p:sp>
    </p:spTree>
    <p:extLst>
      <p:ext uri="{BB962C8B-B14F-4D97-AF65-F5344CB8AC3E}">
        <p14:creationId xmlns:p14="http://schemas.microsoft.com/office/powerpoint/2010/main" val="1317298653"/>
      </p:ext>
    </p:extLst>
  </p:cSld>
  <p:clrMapOvr>
    <a:masterClrMapping/>
  </p:clrMapOvr>
  <p:transition spd="slow"/>
</p:sld>
</file>

<file path=ppt/slides/slide19.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53" name="Rectangles"/>
          <p:cNvSpPr>
            <a:spLocks/>
          </p:cNvSpPr>
          <p:nvPr/>
        </p:nvSpPr>
        <p:spPr>
          <a:xfrm rot="0">
            <a:off x="0" y="0"/>
            <a:ext cx="12192000" cy="3429000"/>
          </a:xfrm>
          <a:prstGeom prst="rect"/>
          <a:gradFill rotWithShape="1">
            <a:gsLst>
              <a:gs pos="0">
                <a:srgbClr val="19B9F5">
                  <a:alpha val="100000"/>
                </a:srgbClr>
              </a:gs>
              <a:gs pos="100000">
                <a:srgbClr val="78EECC">
                  <a:alpha val="100000"/>
                </a:srgbClr>
              </a:gs>
            </a:gsLst>
            <a:lin ang="8400000" scaled="1"/>
          </a:gradFill>
          <a:ln w="12700" cmpd="sng" cap="flat">
            <a:noFill/>
            <a:prstDash val="solid"/>
            <a:round/>
          </a:ln>
        </p:spPr>
      </p:sp>
      <p:grpSp>
        <p:nvGrpSpPr>
          <p:cNvPr id="457" name="Combination"/>
          <p:cNvGrpSpPr>
            <a:grpSpLocks/>
          </p:cNvGrpSpPr>
          <p:nvPr/>
        </p:nvGrpSpPr>
        <p:grpSpPr>
          <a:xfrm rot="1800000">
            <a:off x="3574168" y="587760"/>
            <a:ext cx="5226544" cy="2100392"/>
            <a:chOff x="3574168" y="587760"/>
            <a:chExt cx="5226544" cy="2100392"/>
          </a:xfrm>
        </p:grpSpPr>
        <p:sp>
          <p:nvSpPr>
            <p:cNvPr id="454" name="Rounded rectangle"/>
            <p:cNvSpPr>
              <a:spLocks/>
            </p:cNvSpPr>
            <p:nvPr/>
          </p:nvSpPr>
          <p:spPr>
            <a:xfrm rot="2700000">
              <a:off x="5333563" y="-791948"/>
              <a:ext cx="504274" cy="4023064"/>
            </a:xfrm>
            <a:prstGeom prst="roundRect">
              <a:avLst>
                <a:gd name="adj" fmla="val 50000"/>
              </a:avLst>
            </a:prstGeom>
            <a:solidFill>
              <a:srgbClr val="D9D9D9">
                <a:alpha val="12000"/>
              </a:srgbClr>
            </a:solidFill>
            <a:ln w="12700" cmpd="sng" cap="flat">
              <a:noFill/>
              <a:prstDash val="solid"/>
              <a:round/>
            </a:ln>
          </p:spPr>
        </p:sp>
        <p:sp>
          <p:nvSpPr>
            <p:cNvPr id="455" name="Rounded rectangle"/>
            <p:cNvSpPr>
              <a:spLocks/>
            </p:cNvSpPr>
            <p:nvPr/>
          </p:nvSpPr>
          <p:spPr>
            <a:xfrm rot="2700000">
              <a:off x="6580127" y="-1128550"/>
              <a:ext cx="504274" cy="3936896"/>
            </a:xfrm>
            <a:prstGeom prst="roundRect">
              <a:avLst>
                <a:gd name="adj" fmla="val 50000"/>
              </a:avLst>
            </a:prstGeom>
            <a:solidFill>
              <a:srgbClr val="D9D9D9">
                <a:alpha val="12000"/>
              </a:srgbClr>
            </a:solidFill>
            <a:ln w="12700" cmpd="sng" cap="flat">
              <a:noFill/>
              <a:prstDash val="solid"/>
              <a:round/>
            </a:ln>
          </p:spPr>
        </p:sp>
        <p:sp>
          <p:nvSpPr>
            <p:cNvPr id="456" name="Rounded rectangle"/>
            <p:cNvSpPr>
              <a:spLocks/>
            </p:cNvSpPr>
            <p:nvPr/>
          </p:nvSpPr>
          <p:spPr>
            <a:xfrm rot="2700000">
              <a:off x="5812847" y="597946"/>
              <a:ext cx="504274" cy="3676136"/>
            </a:xfrm>
            <a:prstGeom prst="roundRect">
              <a:avLst>
                <a:gd name="adj" fmla="val 50000"/>
              </a:avLst>
            </a:prstGeom>
            <a:solidFill>
              <a:srgbClr val="D9D9D9">
                <a:alpha val="12000"/>
              </a:srgbClr>
            </a:solidFill>
            <a:ln w="12700" cmpd="sng" cap="flat">
              <a:noFill/>
              <a:prstDash val="solid"/>
              <a:round/>
            </a:ln>
          </p:spPr>
        </p:sp>
      </p:grpSp>
      <p:sp>
        <p:nvSpPr>
          <p:cNvPr id="458" name="Oval"/>
          <p:cNvSpPr>
            <a:spLocks/>
          </p:cNvSpPr>
          <p:nvPr/>
        </p:nvSpPr>
        <p:spPr>
          <a:xfrm rot="0">
            <a:off x="5103150" y="538668"/>
            <a:ext cx="1985700" cy="1985701"/>
          </a:xfrm>
          <a:prstGeom prst="ellipse"/>
          <a:solidFill>
            <a:schemeClr val="bg1"/>
          </a:solidFill>
          <a:ln w="12700" cmpd="sng" cap="flat">
            <a:noFill/>
            <a:prstDash val="solid"/>
            <a:round/>
          </a:ln>
        </p:spPr>
      </p:sp>
      <p:sp>
        <p:nvSpPr>
          <p:cNvPr id="459" name="Rectangles"/>
          <p:cNvSpPr>
            <a:spLocks/>
          </p:cNvSpPr>
          <p:nvPr/>
        </p:nvSpPr>
        <p:spPr>
          <a:xfrm rot="0">
            <a:off x="706092" y="3862367"/>
            <a:ext cx="10779810" cy="2133918"/>
          </a:xfrm>
          <a:prstGeom prst="rect"/>
          <a:noFill/>
          <a:ln w="12700" cmpd="sng" cap="flat">
            <a:noFill/>
            <a:prstDash val="solid"/>
            <a:miter/>
          </a:ln>
        </p:spPr>
        <p:txBody>
          <a:bodyPr vert="horz" wrap="square" lIns="91440" tIns="45720" rIns="91440" bIns="45720" anchor="t" anchorCtr="0">
            <a:prstTxWarp prst="textNoShape"/>
            <a:spAutoFit/>
          </a:bodyPr>
          <a:lstStyle/>
          <a:p>
            <a:pPr marL="342900" indent="-342900" algn="ctr">
              <a:lnSpc>
                <a:spcPct val="150000"/>
              </a:lnSpc>
              <a:spcBef>
                <a:spcPts val="0"/>
              </a:spcBef>
              <a:spcAft>
                <a:spcPts val="0"/>
              </a:spcAft>
              <a:buClr>
                <a:srgbClr val="FFFFFF"/>
              </a:buClr>
              <a:buFontTx/>
              <a:buAutoNum type="arabicPeriod"/>
            </a:pPr>
            <a:r>
              <a:rPr lang="en-US" altLang="zh-CN" sz="1800" b="0" i="0" u="none" strike="noStrike" kern="1200" cap="none" spc="0" baseline="0">
                <a:solidFill>
                  <a:srgbClr val="000000"/>
                </a:solidFill>
                <a:latin typeface="MadaniArabic-Medium" pitchFamily="2" charset="-78"/>
                <a:ea typeface="Calibri" pitchFamily="0" charset="0"/>
                <a:cs typeface="MadaniArabic-Medium" pitchFamily="2" charset="-78"/>
              </a:rPr>
              <a:t>We finished the study of our project through identify the project idea and objectives, also we specified the system requirements.</a:t>
            </a:r>
            <a:endParaRPr lang="en-US" altLang="zh-CN" sz="18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342900" indent="-342900" algn="ctr">
              <a:lnSpc>
                <a:spcPct val="150000"/>
              </a:lnSpc>
              <a:spcBef>
                <a:spcPts val="0"/>
              </a:spcBef>
              <a:spcAft>
                <a:spcPts val="800"/>
              </a:spcAft>
              <a:buClr>
                <a:srgbClr val="FFFFFF"/>
              </a:buClr>
              <a:buFontTx/>
              <a:buAutoNum type="arabicPeriod"/>
            </a:pPr>
            <a:r>
              <a:rPr lang="en-US" altLang="zh-CN" sz="1800" b="0" i="0" u="none" strike="noStrike" kern="1200" cap="none" spc="0" baseline="0">
                <a:solidFill>
                  <a:srgbClr val="000000"/>
                </a:solidFill>
                <a:latin typeface="MadaniArabic-Medium" pitchFamily="2" charset="-78"/>
                <a:ea typeface="Calibri" pitchFamily="0" charset="0"/>
                <a:cs typeface="MadaniArabic-Medium" pitchFamily="2" charset="-78"/>
              </a:rPr>
              <a:t>We finished the system analysis and design which explain the UML diagrams, database contents, and software interfaces of the system.</a:t>
            </a:r>
            <a:endParaRPr lang="en-US" altLang="zh-CN" sz="18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0" indent="0" algn="ctr">
              <a:lnSpc>
                <a:spcPct val="100000"/>
              </a:lnSpc>
              <a:spcBef>
                <a:spcPts val="0"/>
              </a:spcBef>
              <a:spcAft>
                <a:spcPts val="0"/>
              </a:spcAft>
              <a:buNone/>
            </a:pPr>
            <a:endParaRPr lang="zh-CN" altLang="en-US" sz="1800" b="0" i="0" u="none" strike="noStrike" kern="1200" cap="none" spc="0" baseline="0">
              <a:solidFill>
                <a:schemeClr val="tx1"/>
              </a:solidFill>
              <a:latin typeface="MadaniArabic-Medium" pitchFamily="2" charset="-78"/>
              <a:ea typeface="等线" pitchFamily="0" charset="0"/>
              <a:cs typeface="MadaniArabic-Medium" pitchFamily="2" charset="-78"/>
            </a:endParaRPr>
          </a:p>
        </p:txBody>
      </p:sp>
      <p:sp>
        <p:nvSpPr>
          <p:cNvPr id="460" name="Rectangles"/>
          <p:cNvSpPr>
            <a:spLocks/>
          </p:cNvSpPr>
          <p:nvPr/>
        </p:nvSpPr>
        <p:spPr>
          <a:xfrm rot="0">
            <a:off x="4620274" y="2546826"/>
            <a:ext cx="2951448" cy="769441"/>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ctr">
              <a:lnSpc>
                <a:spcPct val="100000"/>
              </a:lnSpc>
              <a:spcBef>
                <a:spcPts val="0"/>
              </a:spcBef>
              <a:spcAft>
                <a:spcPts val="0"/>
              </a:spcAft>
              <a:buNone/>
            </a:pPr>
            <a:r>
              <a:rPr lang="en-US" altLang="zh-CN" sz="4400" b="1" i="0" u="none" strike="noStrike" kern="1200" cap="none" spc="0" baseline="0">
                <a:solidFill>
                  <a:schemeClr val="bg1"/>
                </a:solidFill>
                <a:latin typeface="Barlow" pitchFamily="2" charset="0"/>
                <a:ea typeface="Calibri" pitchFamily="0" charset="0"/>
                <a:cs typeface="Noto Sans Symbols" pitchFamily="0" charset="0"/>
              </a:rPr>
              <a:t>Conclusion</a:t>
            </a:r>
            <a:endParaRPr lang="zh-CN" altLang="en-US" sz="4400" b="0" i="0" u="none" strike="noStrike" kern="1200" cap="none" spc="0" baseline="0">
              <a:solidFill>
                <a:schemeClr val="bg1"/>
              </a:solidFill>
              <a:latin typeface="Barlow" pitchFamily="2" charset="0"/>
              <a:ea typeface="Noto Sans Symbols" pitchFamily="0" charset="0"/>
              <a:cs typeface="Noto Sans Symbols" pitchFamily="0" charset="0"/>
            </a:endParaRPr>
          </a:p>
        </p:txBody>
      </p:sp>
      <p:sp>
        <p:nvSpPr>
          <p:cNvPr id="461" name="Text box"/>
          <p:cNvSpPr>
            <a:spLocks noGrp="1"/>
          </p:cNvSpPr>
          <p:nvPr>
            <p:ph type="sldNum" idx="12"/>
          </p:nvPr>
        </p:nvSpPr>
        <p:spPr>
          <a:xfrm rot="0">
            <a:off x="11333736" y="6319838"/>
            <a:ext cx="680720" cy="365125"/>
          </a:xfrm>
          <a:prstGeom prst="rect"/>
          <a:noFill/>
          <a:ln w="12700" cmpd="sng" cap="flat">
            <a:noFill/>
            <a:prstDash val="solid"/>
            <a:miter/>
          </a:ln>
        </p:spPr>
        <p:txBody>
          <a:bodyPr vert="horz" wrap="square" lIns="91440" tIns="45720" rIns="91440" bIns="45720" anchor="ctr" anchorCtr="0">
            <a:prstTxWarp prst="textNoShape"/>
          </a:bodyPr>
          <a:lstStyle/>
          <a:p>
            <a:pPr marL="0" indent="0" algn="ctr">
              <a:lnSpc>
                <a:spcPct val="100000"/>
              </a:lnSpc>
              <a:spcBef>
                <a:spcPts val="0"/>
              </a:spcBef>
              <a:spcAft>
                <a:spcPts val="0"/>
              </a:spcAft>
              <a:buNone/>
            </a:pPr>
            <a:fld id="{CAD2D6BD-DE1B-4B5F-8B41-2702339687B9}" type="slidenum">
              <a:rPr lang="en-US" altLang="zh-CN" sz="1067" b="0" i="0" u="none" strike="noStrike" kern="1200" cap="none" spc="0" baseline="0">
                <a:solidFill>
                  <a:srgbClr val="808080"/>
                </a:solidFill>
                <a:latin typeface="Montserrat Medium" pitchFamily="50" charset="0"/>
                <a:ea typeface="等线" pitchFamily="0" charset="0"/>
                <a:cs typeface="Calibri" pitchFamily="0" charset="0"/>
              </a:rPr>
              <a:t>19</a:t>
            </a:fld>
            <a:endParaRPr lang="zh-CN" altLang="en-US" sz="1067" b="0" i="0" u="none" strike="noStrike" kern="1200" cap="none" spc="0" baseline="0">
              <a:solidFill>
                <a:srgbClr val="808080"/>
              </a:solidFill>
              <a:latin typeface="Montserrat Medium" pitchFamily="50" charset="0"/>
              <a:ea typeface="等线" pitchFamily="0" charset="0"/>
              <a:cs typeface="Calibri" pitchFamily="0" charset="0"/>
            </a:endParaRPr>
          </a:p>
        </p:txBody>
      </p:sp>
      <p:pic>
        <p:nvPicPr>
          <p:cNvPr id="462" name="Images"/>
          <p:cNvPicPr>
            <a:picLocks noChangeAspect="1"/>
          </p:cNvPicPr>
          <p:nvPr/>
        </p:nvPicPr>
        <p:blipFill>
          <a:blip r:embed="rId1" cstate="print"/>
          <a:srcRect l="43" r="43"/>
          <a:stretch>
            <a:fillRect/>
          </a:stretch>
        </p:blipFill>
        <p:spPr>
          <a:xfrm rot="0">
            <a:off x="5169890" y="605408"/>
            <a:ext cx="1852220" cy="1852220"/>
          </a:xfrm>
          <a:custGeom>
            <a:gdLst>
              <a:gd name="T1" fmla="*/ 0 w 21600"/>
              <a:gd name="T2" fmla="*/ 0 h 21600"/>
              <a:gd name="T3" fmla="*/ 21600 w 21600"/>
              <a:gd name="T4" fmla="*/ 21600 h 21600"/>
            </a:gdLst>
            <a:rect l="T1" t="T2" r="T3" b="T4"/>
            <a:pathLst>
              <a:path w="21600" h="21600">
                <a:moveTo>
                  <a:pt x="10800" y="0"/>
                </a:moveTo>
                <a:cubicBezTo>
                  <a:pt x="16764" y="0"/>
                  <a:pt x="21600" y="4835"/>
                  <a:pt x="21600" y="10800"/>
                </a:cubicBezTo>
                <a:cubicBezTo>
                  <a:pt x="21600" y="16764"/>
                  <a:pt x="16764" y="21600"/>
                  <a:pt x="10800" y="21600"/>
                </a:cubicBezTo>
                <a:cubicBezTo>
                  <a:pt x="4835" y="21600"/>
                  <a:pt x="0" y="16764"/>
                  <a:pt x="0" y="10800"/>
                </a:cubicBezTo>
                <a:cubicBezTo>
                  <a:pt x="0" y="4835"/>
                  <a:pt x="4835" y="0"/>
                  <a:pt x="10800" y="0"/>
                </a:cubicBezTo>
                <a:close/>
              </a:path>
            </a:pathLst>
          </a:custGeom>
          <a:noFill/>
          <a:ln cmpd="sng" cap="flat">
            <a:noFill/>
            <a:prstDash val="solid"/>
            <a:miter/>
          </a:ln>
        </p:spPr>
      </p:pic>
      <p:pic>
        <p:nvPicPr>
          <p:cNvPr id="463" name="Images"/>
          <p:cNvPicPr>
            <a:picLocks noChangeAspect="1"/>
          </p:cNvPicPr>
          <p:nvPr/>
        </p:nvPicPr>
        <p:blipFill>
          <a:blip r:embed="rId2" cstate="print"/>
          <a:stretch>
            <a:fillRect/>
          </a:stretch>
        </p:blipFill>
        <p:spPr>
          <a:xfrm rot="0">
            <a:off x="382242" y="6319838"/>
            <a:ext cx="647699" cy="330199"/>
          </a:xfrm>
          <a:prstGeom prst="rect"/>
          <a:noFill/>
          <a:ln w="12700" cmpd="sng" cap="flat">
            <a:noFill/>
            <a:prstDash val="solid"/>
            <a:miter/>
          </a:ln>
        </p:spPr>
      </p:pic>
    </p:spTree>
    <p:extLst>
      <p:ext uri="{BB962C8B-B14F-4D97-AF65-F5344CB8AC3E}">
        <p14:creationId xmlns:p14="http://schemas.microsoft.com/office/powerpoint/2010/main" val="438901543"/>
      </p:ext>
    </p:extLst>
  </p:cSld>
  <p:clrMapOvr>
    <a:masterClrMapping/>
  </p:clrMapOvr>
  <p:transition spd="slow"/>
</p:sld>
</file>

<file path=ppt/slides/slide20.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69" name="Text box"/>
          <p:cNvSpPr>
            <a:spLocks noGrp="1"/>
          </p:cNvSpPr>
          <p:nvPr>
            <p:ph type="sldNum" idx="12"/>
          </p:nvPr>
        </p:nvSpPr>
        <p:spPr>
          <a:xfrm rot="0">
            <a:off x="39657" y="293567"/>
            <a:ext cx="444695" cy="365124"/>
          </a:xfrm>
          <a:prstGeom prst="rect"/>
          <a:noFill/>
          <a:ln cmpd="sng" cap="flat">
            <a:noFill/>
            <a:prstDash val="solid"/>
            <a:miter/>
          </a:ln>
        </p:spPr>
        <p:txBody>
          <a:bodyPr vert="horz" wrap="square" lIns="91440" tIns="45720" rIns="91440" bIns="45720" anchor="ctr" anchorCtr="0">
            <a:prstTxWarp prst="textNoShape"/>
          </a:bodyPr>
          <a:lstStyle/>
          <a:p>
            <a:pPr marL="0" indent="0" algn="ctr" defTabSz="304800">
              <a:lnSpc>
                <a:spcPct val="100000"/>
              </a:lnSpc>
              <a:spcBef>
                <a:spcPts val="0"/>
              </a:spcBef>
              <a:spcAft>
                <a:spcPts val="0"/>
              </a:spcAft>
              <a:buNone/>
            </a:pPr>
            <a:fld id="{CAD2D6BD-DE1B-4B5F-8B41-2702339687B9}" type="slidenum">
              <a:rPr lang="en-US" altLang="zh-CN" sz="1067" b="0" i="0" u="none" strike="noStrike" kern="1200" cap="none" spc="0" baseline="0">
                <a:solidFill>
                  <a:srgbClr val="FFFFFF"/>
                </a:solidFill>
                <a:latin typeface="Barlow" pitchFamily="2" charset="0"/>
                <a:ea typeface="等线" pitchFamily="0" charset="0"/>
                <a:cs typeface="Calibri" pitchFamily="0" charset="0"/>
              </a:rPr>
              <a:t>20</a:t>
            </a:fld>
            <a:endParaRPr lang="zh-CN" altLang="en-US" sz="1067" b="0" i="0" u="none" strike="noStrike" kern="1200" cap="none" spc="0" baseline="0">
              <a:solidFill>
                <a:srgbClr val="FFFFFF"/>
              </a:solidFill>
              <a:latin typeface="Barlow" pitchFamily="2" charset="0"/>
              <a:ea typeface="等线" pitchFamily="0" charset="0"/>
              <a:cs typeface="Calibri" pitchFamily="0" charset="0"/>
            </a:endParaRPr>
          </a:p>
        </p:txBody>
      </p:sp>
      <p:sp>
        <p:nvSpPr>
          <p:cNvPr id="470" name="Rectangles"/>
          <p:cNvSpPr>
            <a:spLocks/>
          </p:cNvSpPr>
          <p:nvPr/>
        </p:nvSpPr>
        <p:spPr>
          <a:xfrm rot="0">
            <a:off x="674091" y="469582"/>
            <a:ext cx="8863199" cy="6565515"/>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104999"/>
              </a:lnSpc>
              <a:spcBef>
                <a:spcPts val="1200"/>
              </a:spcBef>
              <a:spcAft>
                <a:spcPts val="1200"/>
              </a:spcAft>
              <a:buNone/>
            </a:pPr>
            <a:r>
              <a:rPr lang="en-US" altLang="zh-CN" sz="1400" b="1" i="0" u="none" strike="noStrike" kern="0" cap="small" spc="0" baseline="0">
                <a:solidFill>
                  <a:srgbClr val="000000"/>
                </a:solidFill>
                <a:latin typeface="Times New Roman" pitchFamily="18" charset="0"/>
                <a:ea typeface="等线" pitchFamily="0" charset="0"/>
                <a:cs typeface="Calibri" pitchFamily="0" charset="0"/>
              </a:rPr>
              <a:t> </a:t>
            </a:r>
            <a:r>
              <a:rPr lang="en-US" altLang="zh-CN" sz="4400" b="1" i="0" u="none" strike="noStrike" kern="0" cap="small" spc="0" baseline="0">
                <a:solidFill>
                  <a:srgbClr val="000000"/>
                </a:solidFill>
                <a:latin typeface="Barlow" pitchFamily="2" charset="0"/>
                <a:ea typeface="等线" pitchFamily="0" charset="0"/>
                <a:cs typeface="Calibri" pitchFamily="0" charset="0"/>
              </a:rPr>
              <a:t>REFERENCES</a:t>
            </a:r>
            <a:endParaRPr lang="en-US" altLang="zh-CN" sz="4400" b="1" i="0" u="none" strike="noStrike" kern="0" cap="small" spc="0" baseline="0">
              <a:solidFill>
                <a:srgbClr val="000000"/>
              </a:solidFill>
              <a:latin typeface="Barlow" pitchFamily="2" charset="0"/>
              <a:ea typeface="等线" pitchFamily="0" charset="0"/>
              <a:cs typeface="Calibri" pitchFamily="0" charset="0"/>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[1]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1"/>
              </a:rPr>
              <a:t>http://tarbiah.mam9.com/t705-topic</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[2]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2"/>
              </a:rPr>
              <a:t>http://www.al-batal.com/vb/forumdisplay.php?f=26</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0" indent="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[3]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3"/>
              </a:rPr>
              <a:t>https://www.webteb.com/articles/</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0" indent="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[4]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4"/>
              </a:rPr>
              <a:t>https://www.techopedia.com/definition/4371/system-requirements</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[5]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5"/>
              </a:rPr>
              <a:t>https://en.wikipedia.org/wiki/Unified_Modeling_Language</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[6]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6"/>
              </a:rPr>
              <a:t>https://www.smartdraw.com/use-case-diagram/</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[7]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7"/>
              </a:rPr>
              <a:t>https://www.geeksforgeeks.org/unified-modeling-language-uml-activity-diagrams/</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[8]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8"/>
              </a:rPr>
              <a:t>https://www.geeksforgeeks.org/unified-modeling-language-uml-sequence-diagrams/</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[9]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9"/>
              </a:rPr>
              <a:t>https://www.geeksforgeeks.org/unified-modeling-language-uml-class-diagrams/</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457200" indent="-457200" algn="l">
              <a:lnSpc>
                <a:spcPct val="250000"/>
              </a:lnSpc>
              <a:spcBef>
                <a:spcPts val="0"/>
              </a:spcBef>
              <a:spcAft>
                <a:spcPts val="0"/>
              </a:spcAft>
              <a:buNone/>
            </a:pPr>
            <a:r>
              <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rPr>
              <a:t>[10] </a:t>
            </a:r>
            <a:r>
              <a:rPr lang="en-US" altLang="zh-CN" sz="1400" b="0" i="0" u="none" strike="noStrike" kern="1200" cap="none" spc="0" baseline="0">
                <a:solidFill>
                  <a:srgbClr val="0000FF"/>
                </a:solidFill>
                <a:latin typeface="MadaniArabic-Medium" pitchFamily="2" charset="-78"/>
                <a:ea typeface="Times New Roman" pitchFamily="18" charset="0"/>
                <a:cs typeface="MadaniArabic-Medium" pitchFamily="2" charset="-78"/>
                <a:hlinkClick r:id="rId10"/>
              </a:rPr>
              <a:t>https://www.lucidchart.com/pages/er-diagrams</a:t>
            </a:r>
            <a:endParaRPr lang="en-US" altLang="zh-CN" sz="1400" b="0" i="0" u="none" strike="noStrike" kern="1200" cap="none" spc="0" baseline="0">
              <a:solidFill>
                <a:schemeClr val="tx1"/>
              </a:solidFill>
              <a:latin typeface="MadaniArabic-Medium" pitchFamily="2" charset="-78"/>
              <a:ea typeface="Times New Roman" pitchFamily="18" charset="0"/>
              <a:cs typeface="MadaniArabic-Medium" pitchFamily="2" charset="-78"/>
            </a:endParaRPr>
          </a:p>
          <a:p>
            <a:pPr marL="0" indent="0" algn="l">
              <a:lnSpc>
                <a:spcPct val="100000"/>
              </a:lnSpc>
              <a:spcBef>
                <a:spcPts val="0"/>
              </a:spcBef>
              <a:spcAft>
                <a:spcPts val="0"/>
              </a:spcAft>
              <a:buNone/>
            </a:pPr>
            <a:endParaRPr lang="zh-CN" altLang="en-US" sz="1400" b="0" i="0" u="none" strike="noStrike" kern="1200" cap="none" spc="0" baseline="0">
              <a:solidFill>
                <a:schemeClr val="tx1"/>
              </a:solidFill>
              <a:latin typeface="Calibri" pitchFamily="0" charset="0"/>
              <a:ea typeface="等线" pitchFamily="0" charset="0"/>
              <a:cs typeface="Calibri" pitchFamily="0" charset="0"/>
            </a:endParaRPr>
          </a:p>
        </p:txBody>
      </p:sp>
      <p:sp>
        <p:nvSpPr>
          <p:cNvPr id="471" name="Rectangles"/>
          <p:cNvSpPr>
            <a:spLocks/>
          </p:cNvSpPr>
          <p:nvPr/>
        </p:nvSpPr>
        <p:spPr>
          <a:xfrm rot="0">
            <a:off x="-1" y="4650658"/>
            <a:ext cx="512513" cy="2207341"/>
          </a:xfrm>
          <a:prstGeom prst="rect"/>
          <a:gradFill rotWithShape="1">
            <a:gsLst>
              <a:gs pos="100000">
                <a:srgbClr val="19B9F5">
                  <a:alpha val="100000"/>
                </a:srgbClr>
              </a:gs>
              <a:gs pos="100000">
                <a:srgbClr val="78EECC">
                  <a:alpha val="100000"/>
                </a:srgbClr>
              </a:gs>
            </a:gsLst>
            <a:lin ang="8400000" scaled="1"/>
          </a:gradFill>
          <a:ln w="12700" cmpd="sng" cap="flat">
            <a:noFill/>
            <a:prstDash val="solid"/>
            <a:round/>
          </a:ln>
        </p:spPr>
      </p:sp>
    </p:spTree>
    <p:extLst>
      <p:ext uri="{BB962C8B-B14F-4D97-AF65-F5344CB8AC3E}">
        <p14:creationId xmlns:p14="http://schemas.microsoft.com/office/powerpoint/2010/main" val="116398699"/>
      </p:ext>
    </p:extLst>
  </p:cSld>
  <p:clrMapOvr>
    <a:masterClrMapping/>
  </p:clrMapOvr>
  <p:transition spd="slow"/>
</p:sld>
</file>

<file path=ppt/slides/slide21.xml><?xml version="1.0" encoding="utf-8"?>
<p:sld xmlns:p="http://schemas.openxmlformats.org/presentationml/2006/main" xmlns:r="http://schemas.openxmlformats.org/officeDocument/2006/relationships" xmlns:a="http://schemas.openxmlformats.org/drawingml/2006/main">
  <p:cSld>
    <p:bg>
      <p:bgPr>
        <a:solidFill>
          <a:schemeClr val="bg1"/>
        </a:solidFill>
      </p:bgPr>
    </p:bg>
    <p:spTree>
      <p:nvGrpSpPr>
        <p:cNvPr id="1" name=""/>
        <p:cNvGrpSpPr/>
        <p:nvPr/>
      </p:nvGrpSpPr>
      <p:grpSpPr>
        <a:xfrm>
          <a:off x="0" y="0"/>
          <a:ext cx="0" cy="0"/>
          <a:chOff x="0" y="0"/>
          <a:chExt cx="0" cy="0"/>
        </a:xfrm>
      </p:grpSpPr>
      <p:sp>
        <p:nvSpPr>
          <p:cNvPr id="473" name="曲线"/>
          <p:cNvSpPr>
            <a:spLocks/>
          </p:cNvSpPr>
          <p:nvPr/>
        </p:nvSpPr>
        <p:spPr>
          <a:xfrm rot="0">
            <a:off x="2884819" y="0"/>
            <a:ext cx="9670978" cy="6927528"/>
          </a:xfrm>
          <a:custGeom>
            <a:gdLst>
              <a:gd name="T1" fmla="*/ 0 w 21600"/>
              <a:gd name="T2" fmla="*/ 0 h 21600"/>
              <a:gd name="T3" fmla="*/ 21600 w 21600"/>
              <a:gd name="T4" fmla="*/ 21600 h 21600"/>
            </a:gdLst>
            <a:rect l="T1" t="T2" r="T3" b="T4"/>
            <a:pathLst>
              <a:path w="21600" h="21600">
                <a:moveTo>
                  <a:pt x="0" y="0"/>
                </a:moveTo>
                <a:lnTo>
                  <a:pt x="21600" y="0"/>
                </a:lnTo>
                <a:lnTo>
                  <a:pt x="21600" y="21600"/>
                </a:lnTo>
                <a:lnTo>
                  <a:pt x="1492" y="21600"/>
                </a:lnTo>
                <a:lnTo>
                  <a:pt x="1593" y="21248"/>
                </a:lnTo>
                <a:cubicBezTo>
                  <a:pt x="2304" y="17994"/>
                  <a:pt x="2550" y="15104"/>
                  <a:pt x="2550" y="11738"/>
                </a:cubicBezTo>
                <a:cubicBezTo>
                  <a:pt x="2550" y="7363"/>
                  <a:pt x="1615" y="3324"/>
                  <a:pt x="36" y="70"/>
                </a:cubicBezTo>
                <a:lnTo>
                  <a:pt x="0" y="0"/>
                </a:lnTo>
                <a:close/>
              </a:path>
            </a:pathLst>
          </a:custGeom>
          <a:blipFill rotWithShape="1">
            <a:blip r:embed="rId1"/>
            <a:stretch/>
          </a:blipFill>
          <a:ln w="12700" cmpd="sng" cap="flat">
            <a:noFill/>
            <a:prstDash val="solid"/>
            <a:round/>
          </a:ln>
          <a:effectLst>
            <a:outerShdw sx="100000" sy="100000" algn="t" rotWithShape="0" blurRad="127000" dist="38100" dir="5400000">
              <a:srgbClr val="000000">
                <a:alpha val="4705"/>
              </a:srgbClr>
            </a:outerShdw>
          </a:effectLst>
        </p:spPr>
      </p:sp>
      <p:sp>
        <p:nvSpPr>
          <p:cNvPr id="474" name="Rectangles"/>
          <p:cNvSpPr>
            <a:spLocks/>
          </p:cNvSpPr>
          <p:nvPr/>
        </p:nvSpPr>
        <p:spPr>
          <a:xfrm rot="0">
            <a:off x="4118834" y="2050053"/>
            <a:ext cx="4956806" cy="978729"/>
          </a:xfrm>
          <a:prstGeom prst="rect"/>
          <a:noFill/>
          <a:ln w="12700" cmpd="sng" cap="flat">
            <a:noFill/>
            <a:prstDash val="solid"/>
            <a:miter/>
          </a:ln>
        </p:spPr>
        <p:txBody>
          <a:bodyPr vert="horz" wrap="none" lIns="91440" tIns="45720" rIns="91440" bIns="45720" anchor="t" anchorCtr="0">
            <a:prstTxWarp prst="textNoShape"/>
            <a:spAutoFit/>
          </a:bodyPr>
          <a:lstStyle/>
          <a:p>
            <a:pPr marL="0" indent="0" algn="l">
              <a:lnSpc>
                <a:spcPct val="80000"/>
              </a:lnSpc>
              <a:spcBef>
                <a:spcPts val="0"/>
              </a:spcBef>
              <a:spcAft>
                <a:spcPts val="0"/>
              </a:spcAft>
              <a:buNone/>
            </a:pPr>
            <a:r>
              <a:rPr lang="en-US" altLang="zh-CN" sz="7200" b="1" i="0" u="none" strike="noStrike" kern="1200" cap="none" spc="0" baseline="0">
                <a:solidFill>
                  <a:schemeClr val="bg1"/>
                </a:solidFill>
                <a:latin typeface="MadaniArabic-Medium" pitchFamily="2" charset="-78"/>
                <a:ea typeface="等线" pitchFamily="0" charset="0"/>
                <a:cs typeface="MadaniArabic-Medium" pitchFamily="2" charset="-78"/>
              </a:rPr>
              <a:t>Thank You</a:t>
            </a:r>
            <a:endParaRPr lang="zh-CN" altLang="en-US" sz="7200" b="1" i="0" u="none" strike="noStrike" kern="1200" cap="none" spc="0" baseline="0">
              <a:solidFill>
                <a:schemeClr val="bg1"/>
              </a:solidFill>
              <a:latin typeface="MadaniArabic-Medium" pitchFamily="2" charset="-78"/>
              <a:ea typeface="等线" pitchFamily="0" charset="0"/>
              <a:cs typeface="MadaniArabic-Medium" pitchFamily="2" charset="-78"/>
            </a:endParaRPr>
          </a:p>
        </p:txBody>
      </p:sp>
      <p:sp>
        <p:nvSpPr>
          <p:cNvPr id="475" name="Rectangles"/>
          <p:cNvSpPr>
            <a:spLocks/>
          </p:cNvSpPr>
          <p:nvPr/>
        </p:nvSpPr>
        <p:spPr>
          <a:xfrm rot="0">
            <a:off x="4288126" y="2784241"/>
            <a:ext cx="3233224" cy="350929"/>
          </a:xfrm>
          <a:prstGeom prst="rect"/>
          <a:noFill/>
          <a:ln w="12700" cmpd="sng" cap="flat">
            <a:noFill/>
            <a:prstDash val="solid"/>
            <a:miter/>
          </a:ln>
        </p:spPr>
        <p:txBody>
          <a:bodyPr vert="horz" wrap="square" lIns="91440" tIns="45720" rIns="91440" bIns="45720" anchor="t" anchorCtr="0">
            <a:prstTxWarp prst="textNoShape"/>
            <a:spAutoFit/>
          </a:bodyPr>
          <a:lstStyle/>
          <a:p>
            <a:pPr marL="0" indent="0" algn="l">
              <a:lnSpc>
                <a:spcPct val="90000"/>
              </a:lnSpc>
              <a:spcBef>
                <a:spcPts val="0"/>
              </a:spcBef>
              <a:spcAft>
                <a:spcPts val="0"/>
              </a:spcAft>
              <a:buNone/>
            </a:pPr>
            <a:r>
              <a:rPr lang="en-US" altLang="zh-CN" sz="1867" b="1" i="0" u="none" strike="noStrike" kern="1200" cap="none" spc="0" baseline="0">
                <a:solidFill>
                  <a:schemeClr val="bg1"/>
                </a:solidFill>
                <a:latin typeface="Barlow" pitchFamily="2" charset="0"/>
                <a:ea typeface="等线" pitchFamily="0" charset="0"/>
                <a:cs typeface="Calibri" pitchFamily="0" charset="0"/>
              </a:rPr>
              <a:t>For Your Important  Times</a:t>
            </a:r>
            <a:endParaRPr lang="zh-CN" altLang="en-US" sz="1867" b="1" i="0" u="none" strike="noStrike" kern="1200" cap="none" spc="0" baseline="0">
              <a:solidFill>
                <a:schemeClr val="bg1"/>
              </a:solidFill>
              <a:latin typeface="Barlow" pitchFamily="2" charset="0"/>
              <a:ea typeface="等线" pitchFamily="0" charset="0"/>
              <a:cs typeface="Calibri" pitchFamily="0" charset="0"/>
            </a:endParaRPr>
          </a:p>
        </p:txBody>
      </p:sp>
      <p:pic>
        <p:nvPicPr>
          <p:cNvPr id="476" name="Images"/>
          <p:cNvPicPr>
            <a:picLocks noChangeAspect="1"/>
          </p:cNvPicPr>
          <p:nvPr/>
        </p:nvPicPr>
        <p:blipFill>
          <a:blip r:embed="rId2" cstate="print">
            <a:duotone>
              <a:srgbClr val="1D4999"/>
              <a:prstClr val="white"/>
            </a:duotone>
          </a:blip>
          <a:srcRect r="162"/>
          <a:stretch>
            <a:fillRect/>
          </a:stretch>
        </p:blipFill>
        <p:spPr>
          <a:xfrm rot="0">
            <a:off x="47782" y="934720"/>
            <a:ext cx="3986406" cy="5394960"/>
          </a:xfrm>
          <a:custGeom>
            <a:gdLst>
              <a:gd name="T1" fmla="*/ 0 w 21600"/>
              <a:gd name="T2" fmla="*/ 0 h 21600"/>
              <a:gd name="T3" fmla="*/ 21600 w 21600"/>
              <a:gd name="T4" fmla="*/ 21600 h 21600"/>
            </a:gdLst>
            <a:rect l="T1" t="T2" r="T3" b="T4"/>
            <a:pathLst>
              <a:path w="21600" h="21600">
                <a:moveTo>
                  <a:pt x="0" y="0"/>
                </a:moveTo>
                <a:lnTo>
                  <a:pt x="15912" y="0"/>
                </a:lnTo>
                <a:lnTo>
                  <a:pt x="16595" y="655"/>
                </a:lnTo>
                <a:cubicBezTo>
                  <a:pt x="19778" y="3850"/>
                  <a:pt x="21600" y="7561"/>
                  <a:pt x="21600" y="11519"/>
                </a:cubicBezTo>
                <a:cubicBezTo>
                  <a:pt x="21600" y="15032"/>
                  <a:pt x="20164" y="18350"/>
                  <a:pt x="17616" y="21286"/>
                </a:cubicBezTo>
                <a:lnTo>
                  <a:pt x="17333" y="21600"/>
                </a:lnTo>
                <a:lnTo>
                  <a:pt x="0" y="21600"/>
                </a:lnTo>
                <a:close/>
              </a:path>
            </a:pathLst>
          </a:custGeom>
          <a:noFill/>
          <a:ln cmpd="sng" cap="flat">
            <a:noFill/>
            <a:prstDash val="solid"/>
            <a:miter/>
          </a:ln>
        </p:spPr>
      </p:pic>
    </p:spTree>
    <p:extLst>
      <p:ext uri="{BB962C8B-B14F-4D97-AF65-F5344CB8AC3E}">
        <p14:creationId xmlns:p14="http://schemas.microsoft.com/office/powerpoint/2010/main" val="581612491"/>
      </p:ext>
    </p:extLst>
  </p:cSld>
  <p:clrMapOvr>
    <a:masterClrMapping/>
  </p:clrMapOvr>
  <p:transition spd="slow">
    <p:dissolve/>
  </p:transition>
</p:sld>
</file>

<file path=ppt/theme/theme1.xml><?xml version="1.0" encoding="utf-8"?>
<a:theme xmlns:a="http://schemas.openxmlformats.org/drawingml/2006/main" name="1_Office Theme">
  <a:themeElements>
    <a:clrScheme name="1_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1_Office Theme">
      <a:majorFont>
        <a:latin typeface=""/>
        <a:ea typeface=""/>
        <a:cs typeface=""/>
      </a:majorFont>
      <a:minorFont>
        <a:latin typeface=""/>
        <a:ea typeface=""/>
        <a:cs typeface=""/>
      </a:minorFont>
    </a:fontScheme>
    <a:fmtScheme name="1_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ppt/theme/theme2.xml><?xml version="1.0" encoding="utf-8"?>
<a:theme xmlns:a="http://schemas.openxmlformats.org/drawingml/2006/main" name="3_Office Theme">
  <a:themeElements>
    <a:clrScheme name="3_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_Office Theme">
      <a:majorFont>
        <a:latin typeface=""/>
        <a:ea typeface=""/>
        <a:cs typeface=""/>
      </a:majorFont>
      <a:minorFont>
        <a:latin typeface=""/>
        <a:ea typeface=""/>
        <a:cs typeface=""/>
      </a:minorFont>
    </a:fontScheme>
    <a:fmtScheme name="3_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ppt/theme/theme3.xml><?xml version="1.0" encoding="utf-8"?>
<a:theme xmlns:a="http://schemas.openxmlformats.org/drawingml/2006/main" name="notesMaster1">
  <a:themeElements>
    <a:clrScheme name="notesMaster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otesMaster1">
      <a:majorFont>
        <a:latin typeface=""/>
        <a:ea typeface=""/>
        <a:cs typeface=""/>
      </a:majorFont>
      <a:minorFont>
        <a:latin typeface=""/>
        <a:ea typeface=""/>
        <a:cs typeface=""/>
      </a:minorFont>
    </a:fontScheme>
    <a:fmtScheme name="notesMaster1">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theme>
</file>

<file path=docProps/app.xml><?xml version="1.0" encoding="utf-8"?>
<Properties xmlns="http://schemas.openxmlformats.org/officeDocument/2006/extended-properties">
  <Template>Normal.eit</Template>
  <TotalTime>16</TotalTime>
  <Application>Honor_Office</Application>
</Properties>
</file>

<file path=docProps/core.xml><?xml version="1.0" encoding="utf-8"?>
<cp:coreProperties xmlns:cp="http://schemas.openxmlformats.org/package/2006/metadata/core-properties" xmlns:dc="http://purl.org/dc/elements/1.1/" xmlns:dcterms="http://purl.org/dc/terms/" xmlns:xsi="http://www.w3.org/2001/XMLSchema-instance">
  <cp:lastModifiedBy>HONOR Docs</cp:lastModifiedBy>
  <cp:revision>0</cp:revision>
  <dcterms:modified xsi:type="dcterms:W3CDTF">2026-08-26T11:57:13Z</dcterms:modified>
</cp:coreProperties>
</file>