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Educational prototype — not medical or professional training advice.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app code was produced with an AI-assisted development platform based on my analysis and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abdulaziz-alali.com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2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005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 ACADEMIC PROJECT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My Fitness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40080" y="22402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A9BCD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Digital Fitness Community Platform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3383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Abdulaziz Al-Ali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 Khalid University – MIS Program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532120" y="1389459"/>
            <a:ext cx="3291840" cy="234172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1435179"/>
            <a:ext cx="3200400" cy="22502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&amp; WHY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Project Overview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2651760" cy="310896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417320"/>
            <a:ext cx="54864" cy="31089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8" name="Shape 6"/>
          <p:cNvSpPr/>
          <p:nvPr/>
        </p:nvSpPr>
        <p:spPr>
          <a:xfrm>
            <a:off x="658368" y="1581912"/>
            <a:ext cx="411480" cy="41148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" y="15819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8368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problem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8368" y="2487168"/>
            <a:ext cx="22860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Fitness information online is scattered and often unreviewed, with no single place for guidance, supervised groups and community.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46120" y="1417320"/>
            <a:ext cx="2651760" cy="310896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3" name="Shape 11"/>
          <p:cNvSpPr/>
          <p:nvPr/>
        </p:nvSpPr>
        <p:spPr>
          <a:xfrm>
            <a:off x="3246120" y="1417320"/>
            <a:ext cx="54864" cy="31089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4" name="Shape 12"/>
          <p:cNvSpPr/>
          <p:nvPr/>
        </p:nvSpPr>
        <p:spPr>
          <a:xfrm>
            <a:off x="3447288" y="1581912"/>
            <a:ext cx="411480" cy="41148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5" name="Text 13"/>
          <p:cNvSpPr/>
          <p:nvPr/>
        </p:nvSpPr>
        <p:spPr>
          <a:xfrm>
            <a:off x="3447288" y="15819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447288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solution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447288" y="2487168"/>
            <a:ext cx="22860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Arabic (RTL) web platform linking trainees with specialist trainers, overseen by an administrator.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035040" y="1417320"/>
            <a:ext cx="2651760" cy="310896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9" name="Shape 17"/>
          <p:cNvSpPr/>
          <p:nvPr/>
        </p:nvSpPr>
        <p:spPr>
          <a:xfrm>
            <a:off x="6035040" y="1417320"/>
            <a:ext cx="54864" cy="31089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20" name="Shape 18"/>
          <p:cNvSpPr/>
          <p:nvPr/>
        </p:nvSpPr>
        <p:spPr>
          <a:xfrm>
            <a:off x="6236208" y="1581912"/>
            <a:ext cx="411480" cy="41148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1" name="Text 19"/>
          <p:cNvSpPr/>
          <p:nvPr/>
        </p:nvSpPr>
        <p:spPr>
          <a:xfrm>
            <a:off x="6236208" y="15819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236208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Purpose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236208" y="2487168"/>
            <a:ext cx="22860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Learn, share challenges and experiences, join supervised groups and ask trainers — with reviewed content.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PROJECT ANALYSIS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Project Objectives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2651760" cy="155448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371600"/>
            <a:ext cx="54864" cy="155448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Exercise information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8368" y="189280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Reviewed trainer guidance on exercises and equipment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46120" y="1371600"/>
            <a:ext cx="2651760" cy="155448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1" name="Shape 9"/>
          <p:cNvSpPr/>
          <p:nvPr/>
        </p:nvSpPr>
        <p:spPr>
          <a:xfrm>
            <a:off x="3246120" y="1371600"/>
            <a:ext cx="54864" cy="155448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2" name="Text 10"/>
          <p:cNvSpPr/>
          <p:nvPr/>
        </p:nvSpPr>
        <p:spPr>
          <a:xfrm>
            <a:off x="3447288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Sports nutrition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447288" y="189280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Nutrition guidance category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035040" y="1371600"/>
            <a:ext cx="2651760" cy="155448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5" name="Shape 13"/>
          <p:cNvSpPr/>
          <p:nvPr/>
        </p:nvSpPr>
        <p:spPr>
          <a:xfrm>
            <a:off x="6035040" y="1371600"/>
            <a:ext cx="54864" cy="155448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6" name="Text 14"/>
          <p:cNvSpPr/>
          <p:nvPr/>
        </p:nvSpPr>
        <p:spPr>
          <a:xfrm>
            <a:off x="6236208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Spread sports culture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236208" y="189280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posts: challenges, solutions, experiences, tips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063240"/>
            <a:ext cx="2651760" cy="155448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9" name="Shape 17"/>
          <p:cNvSpPr/>
          <p:nvPr/>
        </p:nvSpPr>
        <p:spPr>
          <a:xfrm>
            <a:off x="457200" y="3063240"/>
            <a:ext cx="54864" cy="155448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20" name="Text 18"/>
          <p:cNvSpPr/>
          <p:nvPr/>
        </p:nvSpPr>
        <p:spPr>
          <a:xfrm>
            <a:off x="658368" y="3200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Tracking tools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8368" y="358444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&amp; water calculator, self-tests, attendance log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246120" y="3063240"/>
            <a:ext cx="2651760" cy="155448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23" name="Shape 21"/>
          <p:cNvSpPr/>
          <p:nvPr/>
        </p:nvSpPr>
        <p:spPr>
          <a:xfrm>
            <a:off x="3246120" y="3063240"/>
            <a:ext cx="54864" cy="155448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24" name="Text 22"/>
          <p:cNvSpPr/>
          <p:nvPr/>
        </p:nvSpPr>
        <p:spPr>
          <a:xfrm>
            <a:off x="3447288" y="3200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Organized workflows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447288" y="358444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Groups, subscription requests, admin approval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6035040" y="3063240"/>
            <a:ext cx="2651760" cy="155448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27" name="Shape 25"/>
          <p:cNvSpPr/>
          <p:nvPr/>
        </p:nvSpPr>
        <p:spPr>
          <a:xfrm>
            <a:off x="6035040" y="3063240"/>
            <a:ext cx="54864" cy="155448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28" name="Text 26"/>
          <p:cNvSpPr/>
          <p:nvPr/>
        </p:nvSpPr>
        <p:spPr>
          <a:xfrm>
            <a:off x="6236208" y="3200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Educational content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236208" y="358444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article and cultural guidance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ACTORS, ONE PLATFORM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Requirements Analysis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2651760" cy="265176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371600"/>
            <a:ext cx="54864" cy="26517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8" name="Shape 6"/>
          <p:cNvSpPr/>
          <p:nvPr/>
        </p:nvSpPr>
        <p:spPr>
          <a:xfrm>
            <a:off x="658368" y="1536192"/>
            <a:ext cx="411480" cy="41148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" y="1536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8368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Subscriber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8368" y="24414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&amp; verify email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Subscribe to a group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attendance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questions, publish posts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46120" y="1371600"/>
            <a:ext cx="2651760" cy="265176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3" name="Shape 11"/>
          <p:cNvSpPr/>
          <p:nvPr/>
        </p:nvSpPr>
        <p:spPr>
          <a:xfrm>
            <a:off x="3246120" y="1371600"/>
            <a:ext cx="54864" cy="26517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4" name="Shape 12"/>
          <p:cNvSpPr/>
          <p:nvPr/>
        </p:nvSpPr>
        <p:spPr>
          <a:xfrm>
            <a:off x="3447288" y="1536192"/>
            <a:ext cx="411480" cy="41148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5" name="Text 13"/>
          <p:cNvSpPr/>
          <p:nvPr/>
        </p:nvSpPr>
        <p:spPr>
          <a:xfrm>
            <a:off x="3447288" y="1536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447288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Specialist (Trainer)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447288" y="24414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exercise, device &amp; nutrition guidance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questions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attendance, send alerts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035040" y="1371600"/>
            <a:ext cx="2651760" cy="265176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9" name="Shape 17"/>
          <p:cNvSpPr/>
          <p:nvPr/>
        </p:nvSpPr>
        <p:spPr>
          <a:xfrm>
            <a:off x="6035040" y="1371600"/>
            <a:ext cx="54864" cy="26517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20" name="Shape 18"/>
          <p:cNvSpPr/>
          <p:nvPr/>
        </p:nvSpPr>
        <p:spPr>
          <a:xfrm>
            <a:off x="6236208" y="1536192"/>
            <a:ext cx="411480" cy="411480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1" name="Text 19"/>
          <p:cNvSpPr/>
          <p:nvPr/>
        </p:nvSpPr>
        <p:spPr>
          <a:xfrm>
            <a:off x="6236208" y="1536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236208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Admin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236208" y="24414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users &amp; trainer role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Groups, capacity, payment methods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requests &amp; content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Non-functional: Arabic RTL · responsive · database-level access control · rules enforced even if the UI is bypassed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ACADEMIC CONTRIBUTION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 Analysis &amp; Design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25880"/>
            <a:ext cx="4206240" cy="100584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325880"/>
            <a:ext cx="54864" cy="100584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" y="14630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Requirements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8368" y="1847088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Actors, use cases, 8 interfaces: Registration, Login, Verification, Home, Subscription, Payment, Health, Test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441448"/>
            <a:ext cx="4206240" cy="100584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441448"/>
            <a:ext cx="54864" cy="100584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57860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OOAD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8368" y="2962656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classes, associations, activity &amp; state models (e.g. 'check space in group')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3557016"/>
            <a:ext cx="4206240" cy="100584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3557016"/>
            <a:ext cx="54864" cy="100584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6941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Database Design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8368" y="4078224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Normalised entities with keys, constraints and role-based access; roles in a separate table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847215" y="1280160"/>
            <a:ext cx="1930130" cy="333756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935" y="1325880"/>
            <a:ext cx="1838690" cy="324612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4937760" y="461772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A9BCD6"/>
                </a:solidFill>
              </a:rPr>
              <a:t>Class diagram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SUBSCRIBER JOURNEY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User Workflow: Group Registration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1463040" cy="118872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62763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2011680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packages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920240" y="187452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2D3EE"/>
                </a:solidFill>
              </a:rPr>
              <a:t>›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2148840" y="1554480"/>
            <a:ext cx="1463040" cy="118872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1" name="Text 9"/>
          <p:cNvSpPr/>
          <p:nvPr/>
        </p:nvSpPr>
        <p:spPr>
          <a:xfrm>
            <a:off x="2148840" y="162763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240280" y="2011680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space in group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11880" y="187452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2D3EE"/>
                </a:solidFill>
              </a:rPr>
              <a:t>›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3840480" y="1554480"/>
            <a:ext cx="1463040" cy="118872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5" name="Text 13"/>
          <p:cNvSpPr/>
          <p:nvPr/>
        </p:nvSpPr>
        <p:spPr>
          <a:xfrm>
            <a:off x="3840480" y="162763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931920" y="2011680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payment method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303520" y="187452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2D3EE"/>
                </a:solidFill>
              </a:rPr>
              <a:t>›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5532120" y="1554480"/>
            <a:ext cx="1463040" cy="118872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9" name="Text 17"/>
          <p:cNvSpPr/>
          <p:nvPr/>
        </p:nvSpPr>
        <p:spPr>
          <a:xfrm>
            <a:off x="5532120" y="162763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623560" y="2011680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pending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95160" y="187452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2D3EE"/>
                </a:solidFill>
              </a:rPr>
              <a:t>›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7223760" y="1554480"/>
            <a:ext cx="1463040" cy="118872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23" name="Text 21"/>
          <p:cNvSpPr/>
          <p:nvPr/>
        </p:nvSpPr>
        <p:spPr>
          <a:xfrm>
            <a:off x="7223760" y="162763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315200" y="2011680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accepts / rejects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57200" y="3108960"/>
            <a:ext cx="4023360" cy="137160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" y="3108960"/>
            <a:ext cx="54864" cy="13716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27" name="Text 25"/>
          <p:cNvSpPr/>
          <p:nvPr/>
        </p:nvSpPr>
        <p:spPr>
          <a:xfrm>
            <a:off x="658368" y="3246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Group full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58368" y="3630168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is blocked and the “No space in the group” warning is shown.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663440" y="3108960"/>
            <a:ext cx="4023360" cy="137160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30" name="Shape 28"/>
          <p:cNvSpPr/>
          <p:nvPr/>
        </p:nvSpPr>
        <p:spPr>
          <a:xfrm>
            <a:off x="4663440" y="3108960"/>
            <a:ext cx="54864" cy="13716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1" name="Text 29"/>
          <p:cNvSpPr/>
          <p:nvPr/>
        </p:nvSpPr>
        <p:spPr>
          <a:xfrm>
            <a:off x="4864608" y="3246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Safeguards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864608" y="3630168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registration per group; seat count updates on accept/reject — enforced in the database.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ENTITY-RELATIONSHIP DIAGRAM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 Design &amp; Database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2112" y="1234440"/>
            <a:ext cx="5096577" cy="3657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832" y="1280160"/>
            <a:ext cx="5005137" cy="35661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217920" y="1280160"/>
            <a:ext cx="2468880" cy="356616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9" name="Shape 6"/>
          <p:cNvSpPr/>
          <p:nvPr/>
        </p:nvSpPr>
        <p:spPr>
          <a:xfrm>
            <a:off x="6217920" y="1280160"/>
            <a:ext cx="54864" cy="356616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0" name="Text 7"/>
          <p:cNvSpPr/>
          <p:nvPr/>
        </p:nvSpPr>
        <p:spPr>
          <a:xfrm>
            <a:off x="6419088" y="14173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facts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419088" y="1801368"/>
            <a:ext cx="21031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related tables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 via user_roles + has_role()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Triggers: capacity, attendance validity, content approval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Row-level security on every table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PROJECT → INDEPENDENT REDEVELOPMENT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Web Application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project: </a:t>
            </a:r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&amp; design.   </a:t>
            </a:r>
            <a:pPr indent="0" marL="0">
              <a:buNone/>
            </a:pPr>
            <a:r>
              <a:rPr lang="en-US" sz="13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Redevelopment: </a:t>
            </a:r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Arabic web app built afterwards with an AI-assisted platform (React, TanStack Start, Lovable Cloud).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" y="2130981"/>
            <a:ext cx="2743200" cy="1955959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176701"/>
            <a:ext cx="2651760" cy="186451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43434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Home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0" y="2130981"/>
            <a:ext cx="2743200" cy="1955959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2176701"/>
            <a:ext cx="2651760" cy="186451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246120" y="43434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Community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5989320" y="2130981"/>
            <a:ext cx="2743200" cy="1955959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2176701"/>
            <a:ext cx="2651760" cy="186451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035040" y="43434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Health tools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CLARITY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My Contributions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1920240" cy="256032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6459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Requirements Analysis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329184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project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60320" y="1463040"/>
            <a:ext cx="1920240" cy="256032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1" name="Text 9"/>
          <p:cNvSpPr/>
          <p:nvPr/>
        </p:nvSpPr>
        <p:spPr>
          <a:xfrm>
            <a:off x="2743200" y="16459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2743200" y="228600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OOAD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743200" y="329184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project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63440" y="1463040"/>
            <a:ext cx="1920240" cy="256032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5" name="Text 13"/>
          <p:cNvSpPr/>
          <p:nvPr/>
        </p:nvSpPr>
        <p:spPr>
          <a:xfrm>
            <a:off x="4846320" y="16459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4846320" y="228600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Database Design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46320" y="329184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project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766560" y="1463040"/>
            <a:ext cx="1920240" cy="256032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9" name="Text 17"/>
          <p:cNvSpPr/>
          <p:nvPr/>
        </p:nvSpPr>
        <p:spPr>
          <a:xfrm>
            <a:off x="6949440" y="16459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6949440" y="228600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122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 Development &amp; Implementation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949440" y="329184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7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redevelopment, AI-assisted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3035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2651760" cy="274320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371600"/>
            <a:ext cx="54864" cy="27432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Achieved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8368" y="1892808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eight documented interfaces and three role workflows, with rules protected at database level.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46120" y="1371600"/>
            <a:ext cx="2651760" cy="274320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1" name="Shape 9"/>
          <p:cNvSpPr/>
          <p:nvPr/>
        </p:nvSpPr>
        <p:spPr>
          <a:xfrm>
            <a:off x="3246120" y="1371600"/>
            <a:ext cx="54864" cy="27432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2" name="Text 10"/>
          <p:cNvSpPr/>
          <p:nvPr/>
        </p:nvSpPr>
        <p:spPr>
          <a:xfrm>
            <a:off x="3447288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Learned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447288" y="1892808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requirements into models, schemas and access rules; honest scoping of a prototype.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035040" y="1371600"/>
            <a:ext cx="2651760" cy="274320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5" name="Shape 13"/>
          <p:cNvSpPr/>
          <p:nvPr/>
        </p:nvSpPr>
        <p:spPr>
          <a:xfrm>
            <a:off x="6035040" y="1371600"/>
            <a:ext cx="54864" cy="27432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16" name="Text 14"/>
          <p:cNvSpPr/>
          <p:nvPr/>
        </p:nvSpPr>
        <p:spPr>
          <a:xfrm>
            <a:off x="6236208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Demonstrates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236208" y="1892808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9BC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 thinking: systems analysis, business process design and technology delivery.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12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640080" y="24688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Abdulaziz Al-Ali</a:t>
            </a:r>
            <a:endParaRPr lang="en-US" sz="2200" dirty="0"/>
          </a:p>
        </p:txBody>
      </p:sp>
      <p:sp>
        <p:nvSpPr>
          <p:cNvPr id="5" name="Text 3">
            <a:hlinkClick r:id="rId1" tooltip=""/>
          </p:cNvPr>
          <p:cNvSpPr/>
          <p:nvPr/>
        </p:nvSpPr>
        <p:spPr>
          <a:xfrm>
            <a:off x="640080" y="29718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u="sng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abdulaziz-alali.com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Fitness – Digital Fitness Community Platform</dc:title>
  <dc:subject>PptxGenJS Presentation</dc:subject>
  <dc:creator>Abdulaziz Al-Ali</dc:creator>
  <cp:lastModifiedBy>Abdulaziz Al-Ali</cp:lastModifiedBy>
  <cp:revision>1</cp:revision>
  <dcterms:created xsi:type="dcterms:W3CDTF">2026-09-28T18:05:30Z</dcterms:created>
  <dcterms:modified xsi:type="dcterms:W3CDTF">2026-09-28T18:05:30Z</dcterms:modified>
</cp:coreProperties>
</file>