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Academic BPR project on redesigning gasoline delivery from headquarters to gas stations, later visualized in an independently built web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improvements are qualitative proposals from the academic project; no measured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was an academic project followed by independent redevelopment, not professional logistics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uel-flow-revamped.lovable.app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abdulaziz-alali.com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669280" y="0"/>
            <a:ext cx="3474720" cy="5143500"/>
          </a:xfrm>
          <a:prstGeom prst="rect">
            <a:avLst/>
          </a:prstGeom>
          <a:solidFill>
            <a:srgbClr val="12264A"/>
          </a:solidFill>
          <a:ln/>
        </p:spPr>
      </p:sp>
      <p:pic>
        <p:nvPicPr>
          <p:cNvPr id="5" name="Image 0" descr="Web application on mobi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502920"/>
            <a:ext cx="1920240" cy="415559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10972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 REENGINEERING (BPR)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200" y="146304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Gasoline Supply Chain Redesign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457200" y="30175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 Khalid University – MIS Program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MIS4114-3 Business Modeling · 2024–2025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41148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Abdulaziz Al-Ali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redesign gasoline delivery?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146304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problem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Transporting gasoline to stations became expensive and difficult, and customers reported fuel not arriving on time.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137160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371600"/>
            <a:ext cx="54864" cy="146304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process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892040" y="182880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Trucks are scheduled, prepared, filled and verified at headquarters, travel to stations, unload, and return.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06324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063240"/>
            <a:ext cx="54864" cy="1463040"/>
          </a:xfrm>
          <a:prstGeom prst="rect">
            <a:avLst/>
          </a:prstGeom>
          <a:solidFill>
            <a:srgbClr val="F5B84A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5468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BPR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" y="35204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Problems concentrate in two stages: P3 travel to the station and P4 unloading fuel safely.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306324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09160" y="3063240"/>
            <a:ext cx="54864" cy="1463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4892040" y="315468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Vision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892040" y="35204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“To become the best supplier of gasoline in the region, we must first improve efficiency and then develop the transportation process.”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PROCESS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Current process: five stages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1463040" cy="237744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Determine truck routes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331720"/>
            <a:ext cx="1280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and route per truck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947672" y="251460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1" name="Shape 9"/>
          <p:cNvSpPr/>
          <p:nvPr/>
        </p:nvSpPr>
        <p:spPr>
          <a:xfrm>
            <a:off x="2148840" y="1417320"/>
            <a:ext cx="1463040" cy="237744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4028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24028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Inspect and prepare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240280" y="2331720"/>
            <a:ext cx="1280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truck, check fuel, fill, verify identity/permission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639312" y="251460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6" name="Shape 14"/>
          <p:cNvSpPr/>
          <p:nvPr/>
        </p:nvSpPr>
        <p:spPr>
          <a:xfrm>
            <a:off x="3840480" y="1417320"/>
            <a:ext cx="1463040" cy="2377440"/>
          </a:xfrm>
          <a:prstGeom prst="rect">
            <a:avLst/>
          </a:prstGeom>
          <a:solidFill>
            <a:srgbClr val="12264A"/>
          </a:solidFill>
          <a:ln w="19050">
            <a:solidFill>
              <a:srgbClr val="F26B6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3192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· TROUBLE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93192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 to the station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931920" y="2331720"/>
            <a:ext cx="1280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Traffic, congestion, road conditions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330952" y="251460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21" name="Shape 19"/>
          <p:cNvSpPr/>
          <p:nvPr/>
        </p:nvSpPr>
        <p:spPr>
          <a:xfrm>
            <a:off x="5532120" y="1417320"/>
            <a:ext cx="1463040" cy="2377440"/>
          </a:xfrm>
          <a:prstGeom prst="rect">
            <a:avLst/>
          </a:prstGeom>
          <a:solidFill>
            <a:srgbClr val="12264A"/>
          </a:solidFill>
          <a:ln w="19050">
            <a:solidFill>
              <a:srgbClr val="F26B6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2356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· TROUBLE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62356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Unload fuel safely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623560" y="2331720"/>
            <a:ext cx="1280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customers, safety procedures, fill tanks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022592" y="251460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26" name="Shape 24"/>
          <p:cNvSpPr/>
          <p:nvPr/>
        </p:nvSpPr>
        <p:spPr>
          <a:xfrm>
            <a:off x="7223760" y="1417320"/>
            <a:ext cx="1463040" cy="237744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Return and prepare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315200" y="2331720"/>
            <a:ext cx="1280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check, document, next trip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57200" y="4069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points in P2: Is the truck clean? Is fuel available? (wait if not)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ANALYSIS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Documented problems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141732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Delivery delays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does not arrive on time (P3)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13716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1371600"/>
            <a:ext cx="54864" cy="141732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12" name="Text 10"/>
          <p:cNvSpPr/>
          <p:nvPr/>
        </p:nvSpPr>
        <p:spPr>
          <a:xfrm>
            <a:off x="342900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Road conditions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429000" y="18288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Potholes and diversions (P3)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13716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35040" y="1371600"/>
            <a:ext cx="54864" cy="141732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Congestion &amp; waiting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17920" y="18288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entry/exit times, long waits (P3–P4)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29718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2971800"/>
            <a:ext cx="54864" cy="141732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0632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Breakdowns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0080" y="34290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Older, limited trucks; hard to communicate on the road (P3)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46120" y="29718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2971800"/>
            <a:ext cx="54864" cy="141732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24" name="Text 22"/>
          <p:cNvSpPr/>
          <p:nvPr/>
        </p:nvSpPr>
        <p:spPr>
          <a:xfrm>
            <a:off x="3429000" y="30632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Unloading safety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429000" y="34290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must be cleared from the area (P4)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35040" y="2971800"/>
            <a:ext cx="2606040" cy="141732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35040" y="2971800"/>
            <a:ext cx="54864" cy="1417320"/>
          </a:xfrm>
          <a:prstGeom prst="rect">
            <a:avLst/>
          </a:prstGeom>
          <a:solidFill>
            <a:srgbClr val="F5B84A"/>
          </a:solidFill>
          <a:ln/>
        </p:spPr>
      </p:sp>
      <p:sp>
        <p:nvSpPr>
          <p:cNvPr id="28" name="Text 26"/>
          <p:cNvSpPr/>
          <p:nvPr/>
        </p:nvSpPr>
        <p:spPr>
          <a:xfrm>
            <a:off x="6217920" y="30632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Fire risk &amp; cost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217920" y="34290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tools need renewal; transport became expensive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 REENGINEERING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BPR was applied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560320" cy="19202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17320"/>
            <a:ext cx="54864" cy="192024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Current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18745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trucks, breakdowns, congestion, unloading risk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054096" y="2240280"/>
            <a:ext cx="201168" cy="27432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1" name="Shape 9"/>
          <p:cNvSpPr/>
          <p:nvPr/>
        </p:nvSpPr>
        <p:spPr>
          <a:xfrm>
            <a:off x="3291840" y="1417320"/>
            <a:ext cx="2560320" cy="19202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91840" y="1417320"/>
            <a:ext cx="54864" cy="1920240"/>
          </a:xfrm>
          <a:prstGeom prst="rect">
            <a:avLst/>
          </a:prstGeom>
          <a:solidFill>
            <a:srgbClr val="F5B84A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Analysis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474720" y="18745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BPR steps: case for action → selection (P3, P4) → commitment → enablers → understanding → design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88736" y="2240280"/>
            <a:ext cx="201168" cy="27432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417320"/>
            <a:ext cx="2560320" cy="19202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26480" y="1417320"/>
            <a:ext cx="54864" cy="192024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1508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Redesigned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09360" y="18745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People, vehicle, support, scheduling and safety enablers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57200" y="36118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commitment requested: </a:t>
            </a:r>
            <a:pPr indent="0" marL="0">
              <a:buNone/>
            </a:pPr>
            <a:r>
              <a:rPr lang="en-US" sz="13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newer trucks, new safety equipment and a backup truck (documented costs: trucks 100,000 · equipment 10,000 · other 5,000 · ad. 20,000).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MODEL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Redesigned process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1463040" cy="265176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+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Determine routes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331720"/>
            <a:ext cx="1280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Truck-specific plans; city entry/exit scheduling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947672" y="265176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1" name="Shape 9"/>
          <p:cNvSpPr/>
          <p:nvPr/>
        </p:nvSpPr>
        <p:spPr>
          <a:xfrm>
            <a:off x="2148840" y="1417320"/>
            <a:ext cx="1463040" cy="265176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4028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+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24028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Inspect and prepare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240280" y="2331720"/>
            <a:ext cx="1280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Newer, larger, fuel-efficient trucks with fire alarms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639312" y="265176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16" name="Shape 14"/>
          <p:cNvSpPr/>
          <p:nvPr/>
        </p:nvSpPr>
        <p:spPr>
          <a:xfrm>
            <a:off x="3840480" y="1417320"/>
            <a:ext cx="1463040" cy="265176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3192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+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93192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931920" y="2331720"/>
            <a:ext cx="1280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device, backup truck, spare parts, rapid support teams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330952" y="265176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21" name="Shape 19"/>
          <p:cNvSpPr/>
          <p:nvPr/>
        </p:nvSpPr>
        <p:spPr>
          <a:xfrm>
            <a:off x="5532120" y="1417320"/>
            <a:ext cx="1463040" cy="2651760"/>
          </a:xfrm>
          <a:prstGeom prst="rect">
            <a:avLst/>
          </a:prstGeom>
          <a:solidFill>
            <a:srgbClr val="12264A"/>
          </a:solidFill>
          <a:ln w="19050">
            <a:solidFill>
              <a:srgbClr val="22C3E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2356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+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62356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Unload safely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623560" y="2331720"/>
            <a:ext cx="1280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fire-safety tools, station prediction devices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022592" y="2651760"/>
            <a:ext cx="173736" cy="182880"/>
          </a:xfrm>
          <a:prstGeom prst="rightArrow">
            <a:avLst/>
          </a:prstGeom>
          <a:solidFill>
            <a:srgbClr val="22C3E6"/>
          </a:solidFill>
          <a:ln/>
        </p:spPr>
      </p:sp>
      <p:sp>
        <p:nvSpPr>
          <p:cNvPr id="26" name="Shape 24"/>
          <p:cNvSpPr/>
          <p:nvPr/>
        </p:nvSpPr>
        <p:spPr>
          <a:xfrm>
            <a:off x="7223760" y="1417320"/>
            <a:ext cx="1463040" cy="2651760"/>
          </a:xfrm>
          <a:prstGeom prst="rect">
            <a:avLst/>
          </a:prstGeom>
          <a:solidFill>
            <a:srgbClr val="12264A"/>
          </a:solidFill>
          <a:ln w="19050">
            <a:solidFill>
              <a:srgbClr val="9FB3C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1508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0" y="17830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Return and prepare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315200" y="2331720"/>
            <a:ext cx="1280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Unchanged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IMPROVEMENTS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 &amp; operational improvement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146304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 flow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 city entry/exit and station prediction devices to reduce congestion and long waits.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137160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371600"/>
            <a:ext cx="54864" cy="1463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Process analysis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892040" y="182880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Trouble stages located (P3, P4); nine activities timed in the activity chart.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06324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063240"/>
            <a:ext cx="54864" cy="146304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5468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Operational improvement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" y="35204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truck, spare parts at HQ, rapid support teams, driver time commitment and problem-solving.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09160" y="3063240"/>
            <a:ext cx="3977640" cy="146304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09160" y="3063240"/>
            <a:ext cx="54864" cy="14630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Text 18"/>
          <p:cNvSpPr/>
          <p:nvPr/>
        </p:nvSpPr>
        <p:spPr>
          <a:xfrm>
            <a:off x="4892040" y="315468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Strategic planning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892040" y="35204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older trucks; approval for trucks, safety equipment and a backup truck.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ACADEMIC PROJECT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Independent web application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pic>
        <p:nvPicPr>
          <p:cNvPr id="6" name="Image 0" descr="Overview p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4937760" cy="30861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23560" y="132588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BPR project → Independent web development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Visualizes the current and redesigned process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 flowchart and activity chart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vs. proposed comparison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Static, responsive presentation site</a:t>
            </a:r>
            <a:endParaRPr lang="en-US" sz="1300" dirty="0"/>
          </a:p>
        </p:txBody>
      </p:sp>
      <p:sp>
        <p:nvSpPr>
          <p:cNvPr id="8" name="Text 5">
            <a:hlinkClick r:id="rId2" tooltip=""/>
          </p:cNvPr>
          <p:cNvSpPr/>
          <p:nvPr/>
        </p:nvSpPr>
        <p:spPr>
          <a:xfrm>
            <a:off x="5623560" y="4114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fuel-flow-revamped.lovable.app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 contributions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977640" cy="310896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310896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Academic BPR project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" y="187452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 Reengineering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analysis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optimization proposals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709160" y="1371600"/>
            <a:ext cx="3977640" cy="310896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371600"/>
            <a:ext cx="54864" cy="31089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146304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Independent development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892040" y="187452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and built the web application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Implemented process visualizations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Kept all content faithful to the project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2606040" cy="173736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371600"/>
            <a:ext cx="54864" cy="1737360"/>
          </a:xfrm>
          <a:prstGeom prst="rect">
            <a:avLst/>
          </a:prstGeom>
          <a:solidFill>
            <a:srgbClr val="F26B6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Costly, late, risky gasoline delivery at P3 and P4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1371600"/>
            <a:ext cx="2606040" cy="173736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1371600"/>
            <a:ext cx="54864" cy="1737360"/>
          </a:xfrm>
          <a:prstGeom prst="rect">
            <a:avLst/>
          </a:prstGeom>
          <a:solidFill>
            <a:srgbClr val="22C3E6"/>
          </a:solidFill>
          <a:ln/>
        </p:spPr>
      </p:sp>
      <p:sp>
        <p:nvSpPr>
          <p:cNvPr id="12" name="Text 10"/>
          <p:cNvSpPr/>
          <p:nvPr/>
        </p:nvSpPr>
        <p:spPr>
          <a:xfrm>
            <a:off x="342900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Redesign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429000" y="182880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stages enhanced with people, vehicle, support and safety enablers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1371600"/>
            <a:ext cx="2606040" cy="1737360"/>
          </a:xfrm>
          <a:prstGeom prst="rect">
            <a:avLst/>
          </a:prstGeom>
          <a:solidFill>
            <a:srgbClr val="12264A"/>
          </a:solidFill>
          <a:ln w="9525">
            <a:solidFill>
              <a:srgbClr val="1F3A6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35040" y="1371600"/>
            <a:ext cx="54864" cy="17373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0" y="1463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Skills shown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17920" y="182880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B3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MIS, business analysis, process improvement, supply chain thinking, web development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32918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B3C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“If these solutions are activated, the company's position will be improved for the better.”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3977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Abdulaziz Al-Ali</a:t>
            </a:r>
            <a:endParaRPr lang="en-US" sz="2000" dirty="0"/>
          </a:p>
        </p:txBody>
      </p:sp>
      <p:sp>
        <p:nvSpPr>
          <p:cNvPr id="20" name="Text 18">
            <a:hlinkClick r:id="rId1" tooltip=""/>
          </p:cNvPr>
          <p:cNvSpPr/>
          <p:nvPr/>
        </p:nvSpPr>
        <p:spPr>
          <a:xfrm>
            <a:off x="457200" y="4343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22C3E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https://abdulaziz-alali.com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Gasoline Supply Chain Redesign (BPR)</dc:title>
  <dc:subject>PptxGenJS Presentation</dc:subject>
  <dc:creator>Abdulaziz Al-Ali</dc:creator>
  <cp:lastModifiedBy>Abdulaziz Al-Ali</cp:lastModifiedBy>
  <cp:revision>1</cp:revision>
  <dcterms:created xsi:type="dcterms:W3CDTF">2026-09-28T18:08:54Z</dcterms:created>
  <dcterms:modified xsi:type="dcterms:W3CDTF">2026-09-28T18:08:54Z</dcterms:modified>
</cp:coreProperties>
</file>